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39"/>
  </p:notesMasterIdLst>
  <p:handoutMasterIdLst>
    <p:handoutMasterId r:id="rId40"/>
  </p:handoutMasterIdLst>
  <p:sldIdLst>
    <p:sldId id="260" r:id="rId5"/>
    <p:sldId id="259" r:id="rId6"/>
    <p:sldId id="283" r:id="rId7"/>
    <p:sldId id="279" r:id="rId8"/>
    <p:sldId id="285" r:id="rId9"/>
    <p:sldId id="299" r:id="rId10"/>
    <p:sldId id="261" r:id="rId11"/>
    <p:sldId id="262" r:id="rId12"/>
    <p:sldId id="265" r:id="rId13"/>
    <p:sldId id="267" r:id="rId14"/>
    <p:sldId id="266" r:id="rId15"/>
    <p:sldId id="268" r:id="rId16"/>
    <p:sldId id="275" r:id="rId17"/>
    <p:sldId id="286" r:id="rId18"/>
    <p:sldId id="269" r:id="rId19"/>
    <p:sldId id="274" r:id="rId20"/>
    <p:sldId id="290" r:id="rId21"/>
    <p:sldId id="281" r:id="rId22"/>
    <p:sldId id="270" r:id="rId23"/>
    <p:sldId id="271" r:id="rId24"/>
    <p:sldId id="280" r:id="rId25"/>
    <p:sldId id="291" r:id="rId26"/>
    <p:sldId id="304" r:id="rId27"/>
    <p:sldId id="273" r:id="rId28"/>
    <p:sldId id="277" r:id="rId29"/>
    <p:sldId id="287" r:id="rId30"/>
    <p:sldId id="292" r:id="rId31"/>
    <p:sldId id="295" r:id="rId32"/>
    <p:sldId id="300" r:id="rId33"/>
    <p:sldId id="301" r:id="rId34"/>
    <p:sldId id="296" r:id="rId35"/>
    <p:sldId id="297" r:id="rId36"/>
    <p:sldId id="302" r:id="rId37"/>
    <p:sldId id="294" r:id="rId38"/>
  </p:sldIdLst>
  <p:sldSz cx="12192000" cy="6858000"/>
  <p:notesSz cx="6669088" cy="97536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85" d="100"/>
          <a:sy n="85" d="100"/>
        </p:scale>
        <p:origin x="303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iconchunking_colorful2">
  <dgm:title val="iconchunking_colorful2"/>
  <dgm:desc val="iconchunking_colorful2"/>
  <dgm:catLst>
    <dgm:cat type="Other" pri="2"/>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bg1"/>
    </dgm:fillClrLst>
    <dgm:linClrLst meth="repeat">
      <a:schemeClr val="lt1">
        <a:alpha val="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91A50-C686-4934-BF7B-05A6134A6AB8}" type="doc">
      <dgm:prSet loTypeId="urn:microsoft.com/office/officeart/2005/8/layout/equation2" loCatId="relationship" qsTypeId="urn:microsoft.com/office/officeart/2005/8/quickstyle/3d1" qsCatId="3D" csTypeId="urn:microsoft.com/office/officeart/2005/8/colors/iconchunking_colorful2" csCatId="other" phldr="1"/>
      <dgm:spPr/>
      <dgm:t>
        <a:bodyPr rtlCol="0"/>
        <a:lstStyle/>
        <a:p>
          <a:pPr rtl="0"/>
          <a:endParaRPr lang="en-US"/>
        </a:p>
      </dgm:t>
    </dgm:pt>
    <dgm:pt modelId="{0C130901-E9D4-4EAF-B424-4F88CE27500B}">
      <dgm:prSet phldrT="[Text]"/>
      <dgm:spPr/>
      <dgm:t>
        <a:bodyPr rtlCol="0"/>
        <a:lstStyle/>
        <a:p>
          <a:pPr rtl="0"/>
          <a:r>
            <a:rPr lang="nl-NL" noProof="0" dirty="0"/>
            <a:t>Cijfer controles</a:t>
          </a:r>
        </a:p>
      </dgm:t>
    </dgm:pt>
    <dgm:pt modelId="{593FFE93-A6C0-4E50-9AE4-94E9836CCF10}" type="parTrans" cxnId="{83E578BD-C52D-4669-9624-AAD6B200213D}">
      <dgm:prSet/>
      <dgm:spPr/>
      <dgm:t>
        <a:bodyPr rtlCol="0"/>
        <a:lstStyle/>
        <a:p>
          <a:pPr rtl="0"/>
          <a:endParaRPr lang="nl-NL" noProof="0" dirty="0"/>
        </a:p>
      </dgm:t>
    </dgm:pt>
    <dgm:pt modelId="{1B4F2771-3339-49BF-913A-037BBE81F3E9}" type="sibTrans" cxnId="{83E578BD-C52D-4669-9624-AAD6B200213D}">
      <dgm:prSet/>
      <dgm:spPr/>
      <dgm:t>
        <a:bodyPr rtlCol="0"/>
        <a:lstStyle/>
        <a:p>
          <a:pPr rtl="0"/>
          <a:endParaRPr lang="nl-NL" noProof="0" dirty="0"/>
        </a:p>
      </dgm:t>
    </dgm:pt>
    <dgm:pt modelId="{1E4A4BA3-DA3A-4B8A-9915-6411C96BC20F}">
      <dgm:prSet phldrT="[Text]"/>
      <dgm:spPr/>
      <dgm:t>
        <a:bodyPr rtlCol="0"/>
        <a:lstStyle/>
        <a:p>
          <a:pPr rtl="0"/>
          <a:r>
            <a:rPr lang="nl-NL" noProof="0" dirty="0" err="1"/>
            <a:t>Monti</a:t>
          </a:r>
          <a:r>
            <a:rPr lang="nl-NL" noProof="0" dirty="0"/>
            <a:t> certificaat</a:t>
          </a:r>
        </a:p>
      </dgm:t>
    </dgm:pt>
    <dgm:pt modelId="{1B746E25-5CCE-4074-A4CF-0F2F9BF704A8}" type="parTrans" cxnId="{CABD8092-2CAF-49E0-B89F-52170B045D76}">
      <dgm:prSet/>
      <dgm:spPr/>
      <dgm:t>
        <a:bodyPr rtlCol="0"/>
        <a:lstStyle/>
        <a:p>
          <a:pPr rtl="0"/>
          <a:endParaRPr lang="nl-NL" noProof="0" dirty="0"/>
        </a:p>
      </dgm:t>
    </dgm:pt>
    <dgm:pt modelId="{959D1F61-9C7C-49C0-A6E2-88726C7C8326}" type="sibTrans" cxnId="{CABD8092-2CAF-49E0-B89F-52170B045D76}">
      <dgm:prSet/>
      <dgm:spPr/>
      <dgm:t>
        <a:bodyPr rtlCol="0"/>
        <a:lstStyle/>
        <a:p>
          <a:pPr rtl="0"/>
          <a:endParaRPr lang="nl-NL" noProof="0" dirty="0"/>
        </a:p>
      </dgm:t>
    </dgm:pt>
    <dgm:pt modelId="{043B841A-F98C-4C81-AB84-52109901E342}">
      <dgm:prSet phldrT="[Text]"/>
      <dgm:spPr/>
      <dgm:t>
        <a:bodyPr rtlCol="0"/>
        <a:lstStyle/>
        <a:p>
          <a:pPr rtl="0"/>
          <a:r>
            <a:rPr lang="nl-NL" noProof="0" dirty="0"/>
            <a:t>Informatie over de examens</a:t>
          </a:r>
        </a:p>
      </dgm:t>
    </dgm:pt>
    <dgm:pt modelId="{884CBC1F-71DD-48DD-9AF2-52AF262DEBBD}" type="parTrans" cxnId="{405D2B96-501D-415F-B240-24D9D7CFE4D3}">
      <dgm:prSet/>
      <dgm:spPr/>
      <dgm:t>
        <a:bodyPr rtlCol="0"/>
        <a:lstStyle/>
        <a:p>
          <a:pPr rtl="0"/>
          <a:endParaRPr lang="nl-NL" noProof="0" dirty="0"/>
        </a:p>
      </dgm:t>
    </dgm:pt>
    <dgm:pt modelId="{CAFE7C63-AB58-4477-983E-8167878024D9}" type="sibTrans" cxnId="{405D2B96-501D-415F-B240-24D9D7CFE4D3}">
      <dgm:prSet/>
      <dgm:spPr/>
      <dgm:t>
        <a:bodyPr rtlCol="0"/>
        <a:lstStyle/>
        <a:p>
          <a:pPr rtl="0"/>
          <a:endParaRPr lang="nl-NL" noProof="0" dirty="0"/>
        </a:p>
      </dgm:t>
    </dgm:pt>
    <dgm:pt modelId="{B49368FA-77A6-4E32-A6C0-219688BA4BA8}" type="pres">
      <dgm:prSet presAssocID="{FEB91A50-C686-4934-BF7B-05A6134A6AB8}" presName="Name0" presStyleCnt="0">
        <dgm:presLayoutVars>
          <dgm:dir/>
          <dgm:resizeHandles val="exact"/>
        </dgm:presLayoutVars>
      </dgm:prSet>
      <dgm:spPr/>
    </dgm:pt>
    <dgm:pt modelId="{F338DD27-DDEE-4499-B3DC-4D88CAAE87B5}" type="pres">
      <dgm:prSet presAssocID="{FEB91A50-C686-4934-BF7B-05A6134A6AB8}" presName="vNodes" presStyleCnt="0"/>
      <dgm:spPr/>
    </dgm:pt>
    <dgm:pt modelId="{90A41EF0-5470-4B99-97D1-2B3D6204265C}" type="pres">
      <dgm:prSet presAssocID="{0C130901-E9D4-4EAF-B424-4F88CE27500B}" presName="node" presStyleLbl="node1" presStyleIdx="0" presStyleCnt="3">
        <dgm:presLayoutVars>
          <dgm:bulletEnabled val="1"/>
        </dgm:presLayoutVars>
      </dgm:prSet>
      <dgm:spPr/>
    </dgm:pt>
    <dgm:pt modelId="{6D2EE961-12C4-4842-97DC-74DD5EFABB25}" type="pres">
      <dgm:prSet presAssocID="{1B4F2771-3339-49BF-913A-037BBE81F3E9}" presName="spacerT" presStyleCnt="0"/>
      <dgm:spPr/>
    </dgm:pt>
    <dgm:pt modelId="{96C4759D-1150-4AF2-ACC8-0673A6E17052}" type="pres">
      <dgm:prSet presAssocID="{1B4F2771-3339-49BF-913A-037BBE81F3E9}" presName="sibTrans" presStyleLbl="sibTrans2D1" presStyleIdx="0" presStyleCnt="2"/>
      <dgm:spPr/>
    </dgm:pt>
    <dgm:pt modelId="{7F368ACB-451A-4DB3-94AB-324DC7D0203D}" type="pres">
      <dgm:prSet presAssocID="{1B4F2771-3339-49BF-913A-037BBE81F3E9}" presName="spacerB" presStyleCnt="0"/>
      <dgm:spPr/>
    </dgm:pt>
    <dgm:pt modelId="{FA1F2C24-078F-436D-AB98-A948A9BA885E}" type="pres">
      <dgm:prSet presAssocID="{1E4A4BA3-DA3A-4B8A-9915-6411C96BC20F}" presName="node" presStyleLbl="node1" presStyleIdx="1" presStyleCnt="3">
        <dgm:presLayoutVars>
          <dgm:bulletEnabled val="1"/>
        </dgm:presLayoutVars>
      </dgm:prSet>
      <dgm:spPr/>
    </dgm:pt>
    <dgm:pt modelId="{9099C925-C7DB-4A61-B291-CB438C0A7F0D}" type="pres">
      <dgm:prSet presAssocID="{FEB91A50-C686-4934-BF7B-05A6134A6AB8}" presName="sibTransLast" presStyleLbl="sibTrans2D1" presStyleIdx="1" presStyleCnt="2"/>
      <dgm:spPr/>
    </dgm:pt>
    <dgm:pt modelId="{B23ED902-1DB9-402A-ABCF-893F98924155}" type="pres">
      <dgm:prSet presAssocID="{FEB91A50-C686-4934-BF7B-05A6134A6AB8}" presName="connectorText" presStyleLbl="sibTrans2D1" presStyleIdx="1" presStyleCnt="2"/>
      <dgm:spPr/>
    </dgm:pt>
    <dgm:pt modelId="{CE32A684-AD51-4BA5-A6FB-097E50C4D2D0}" type="pres">
      <dgm:prSet presAssocID="{FEB91A50-C686-4934-BF7B-05A6134A6AB8}" presName="lastNode" presStyleLbl="node1" presStyleIdx="2" presStyleCnt="3">
        <dgm:presLayoutVars>
          <dgm:bulletEnabled val="1"/>
        </dgm:presLayoutVars>
      </dgm:prSet>
      <dgm:spPr/>
    </dgm:pt>
  </dgm:ptLst>
  <dgm:cxnLst>
    <dgm:cxn modelId="{660F5409-F479-4E48-AAE1-4C51258DB762}" type="presOf" srcId="{043B841A-F98C-4C81-AB84-52109901E342}" destId="{CE32A684-AD51-4BA5-A6FB-097E50C4D2D0}" srcOrd="0" destOrd="0" presId="urn:microsoft.com/office/officeart/2005/8/layout/equation2"/>
    <dgm:cxn modelId="{B59F9914-7CE5-4E85-99D5-C6BFAFBD5845}" type="presOf" srcId="{FEB91A50-C686-4934-BF7B-05A6134A6AB8}" destId="{B49368FA-77A6-4E32-A6C0-219688BA4BA8}" srcOrd="0" destOrd="0" presId="urn:microsoft.com/office/officeart/2005/8/layout/equation2"/>
    <dgm:cxn modelId="{90591546-CF3F-46B6-AA54-5B9B869F6F2E}" type="presOf" srcId="{1B4F2771-3339-49BF-913A-037BBE81F3E9}" destId="{96C4759D-1150-4AF2-ACC8-0673A6E17052}" srcOrd="0" destOrd="0" presId="urn:microsoft.com/office/officeart/2005/8/layout/equation2"/>
    <dgm:cxn modelId="{DFC2E890-FB2C-41D9-9790-558CA20AC42A}" type="presOf" srcId="{959D1F61-9C7C-49C0-A6E2-88726C7C8326}" destId="{B23ED902-1DB9-402A-ABCF-893F98924155}" srcOrd="1" destOrd="0" presId="urn:microsoft.com/office/officeart/2005/8/layout/equation2"/>
    <dgm:cxn modelId="{CABD8092-2CAF-49E0-B89F-52170B045D76}" srcId="{FEB91A50-C686-4934-BF7B-05A6134A6AB8}" destId="{1E4A4BA3-DA3A-4B8A-9915-6411C96BC20F}" srcOrd="1" destOrd="0" parTransId="{1B746E25-5CCE-4074-A4CF-0F2F9BF704A8}" sibTransId="{959D1F61-9C7C-49C0-A6E2-88726C7C8326}"/>
    <dgm:cxn modelId="{405D2B96-501D-415F-B240-24D9D7CFE4D3}" srcId="{FEB91A50-C686-4934-BF7B-05A6134A6AB8}" destId="{043B841A-F98C-4C81-AB84-52109901E342}" srcOrd="2" destOrd="0" parTransId="{884CBC1F-71DD-48DD-9AF2-52AF262DEBBD}" sibTransId="{CAFE7C63-AB58-4477-983E-8167878024D9}"/>
    <dgm:cxn modelId="{DCB8A9A6-5535-4635-A6AE-3494E29D9C85}" type="presOf" srcId="{959D1F61-9C7C-49C0-A6E2-88726C7C8326}" destId="{9099C925-C7DB-4A61-B291-CB438C0A7F0D}" srcOrd="0" destOrd="0" presId="urn:microsoft.com/office/officeart/2005/8/layout/equation2"/>
    <dgm:cxn modelId="{83E578BD-C52D-4669-9624-AAD6B200213D}" srcId="{FEB91A50-C686-4934-BF7B-05A6134A6AB8}" destId="{0C130901-E9D4-4EAF-B424-4F88CE27500B}" srcOrd="0" destOrd="0" parTransId="{593FFE93-A6C0-4E50-9AE4-94E9836CCF10}" sibTransId="{1B4F2771-3339-49BF-913A-037BBE81F3E9}"/>
    <dgm:cxn modelId="{1F6D7DC9-1388-44C2-B573-DADDEF69F98E}" type="presOf" srcId="{0C130901-E9D4-4EAF-B424-4F88CE27500B}" destId="{90A41EF0-5470-4B99-97D1-2B3D6204265C}" srcOrd="0" destOrd="0" presId="urn:microsoft.com/office/officeart/2005/8/layout/equation2"/>
    <dgm:cxn modelId="{618E4EDF-177B-49EF-A786-8BF16D154B35}" type="presOf" srcId="{1E4A4BA3-DA3A-4B8A-9915-6411C96BC20F}" destId="{FA1F2C24-078F-436D-AB98-A948A9BA885E}" srcOrd="0" destOrd="0" presId="urn:microsoft.com/office/officeart/2005/8/layout/equation2"/>
    <dgm:cxn modelId="{C2B9E47F-6CAD-4670-AC2A-1BC1D5F5ACBA}" type="presParOf" srcId="{B49368FA-77A6-4E32-A6C0-219688BA4BA8}" destId="{F338DD27-DDEE-4499-B3DC-4D88CAAE87B5}" srcOrd="0" destOrd="0" presId="urn:microsoft.com/office/officeart/2005/8/layout/equation2"/>
    <dgm:cxn modelId="{2A7C1A37-332A-4057-9B0B-FCC81310CC31}" type="presParOf" srcId="{F338DD27-DDEE-4499-B3DC-4D88CAAE87B5}" destId="{90A41EF0-5470-4B99-97D1-2B3D6204265C}" srcOrd="0" destOrd="0" presId="urn:microsoft.com/office/officeart/2005/8/layout/equation2"/>
    <dgm:cxn modelId="{AF7E0C2B-DE29-4FBA-8BED-87D94BD1B856}" type="presParOf" srcId="{F338DD27-DDEE-4499-B3DC-4D88CAAE87B5}" destId="{6D2EE961-12C4-4842-97DC-74DD5EFABB25}" srcOrd="1" destOrd="0" presId="urn:microsoft.com/office/officeart/2005/8/layout/equation2"/>
    <dgm:cxn modelId="{426D789A-EDCE-4DD9-86A0-B0BD82C30817}" type="presParOf" srcId="{F338DD27-DDEE-4499-B3DC-4D88CAAE87B5}" destId="{96C4759D-1150-4AF2-ACC8-0673A6E17052}" srcOrd="2" destOrd="0" presId="urn:microsoft.com/office/officeart/2005/8/layout/equation2"/>
    <dgm:cxn modelId="{9E7CC358-03EE-4C18-868B-3B255CB09769}" type="presParOf" srcId="{F338DD27-DDEE-4499-B3DC-4D88CAAE87B5}" destId="{7F368ACB-451A-4DB3-94AB-324DC7D0203D}" srcOrd="3" destOrd="0" presId="urn:microsoft.com/office/officeart/2005/8/layout/equation2"/>
    <dgm:cxn modelId="{56656313-07A8-4183-B30D-5A73DFDEFC3D}" type="presParOf" srcId="{F338DD27-DDEE-4499-B3DC-4D88CAAE87B5}" destId="{FA1F2C24-078F-436D-AB98-A948A9BA885E}" srcOrd="4" destOrd="0" presId="urn:microsoft.com/office/officeart/2005/8/layout/equation2"/>
    <dgm:cxn modelId="{0623BF6B-E817-4BC8-B05B-EE9753308F5B}" type="presParOf" srcId="{B49368FA-77A6-4E32-A6C0-219688BA4BA8}" destId="{9099C925-C7DB-4A61-B291-CB438C0A7F0D}" srcOrd="1" destOrd="0" presId="urn:microsoft.com/office/officeart/2005/8/layout/equation2"/>
    <dgm:cxn modelId="{89CB2CA0-56B4-4EDB-B4A7-CF2803B3C66B}" type="presParOf" srcId="{9099C925-C7DB-4A61-B291-CB438C0A7F0D}" destId="{B23ED902-1DB9-402A-ABCF-893F98924155}" srcOrd="0" destOrd="0" presId="urn:microsoft.com/office/officeart/2005/8/layout/equation2"/>
    <dgm:cxn modelId="{57095DD8-15D3-432C-BAA5-A1AB3A63281B}" type="presParOf" srcId="{B49368FA-77A6-4E32-A6C0-219688BA4BA8}" destId="{CE32A684-AD51-4BA5-A6FB-097E50C4D2D0}"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41EF0-5470-4B99-97D1-2B3D6204265C}">
      <dsp:nvSpPr>
        <dsp:cNvPr id="0" name=""/>
        <dsp:cNvSpPr/>
      </dsp:nvSpPr>
      <dsp:spPr>
        <a:xfrm>
          <a:off x="1709849" y="265"/>
          <a:ext cx="1801750" cy="1801750"/>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rtlCol="0" anchor="ctr" anchorCtr="0">
          <a:noAutofit/>
        </a:bodyPr>
        <a:lstStyle/>
        <a:p>
          <a:pPr marL="0" lvl="0" indent="0" algn="ctr" defTabSz="1022350" rtl="0">
            <a:lnSpc>
              <a:spcPct val="90000"/>
            </a:lnSpc>
            <a:spcBef>
              <a:spcPct val="0"/>
            </a:spcBef>
            <a:spcAft>
              <a:spcPct val="35000"/>
            </a:spcAft>
            <a:buNone/>
          </a:pPr>
          <a:r>
            <a:rPr lang="nl-NL" sz="2300" kern="1200" noProof="0" dirty="0"/>
            <a:t>Cijfer controles</a:t>
          </a:r>
        </a:p>
      </dsp:txBody>
      <dsp:txXfrm>
        <a:off x="1973709" y="264125"/>
        <a:ext cx="1274030" cy="1274030"/>
      </dsp:txXfrm>
    </dsp:sp>
    <dsp:sp modelId="{96C4759D-1150-4AF2-ACC8-0673A6E17052}">
      <dsp:nvSpPr>
        <dsp:cNvPr id="0" name=""/>
        <dsp:cNvSpPr/>
      </dsp:nvSpPr>
      <dsp:spPr>
        <a:xfrm>
          <a:off x="2088216" y="1948317"/>
          <a:ext cx="1045015" cy="1045015"/>
        </a:xfrm>
        <a:prstGeom prst="mathPlus">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844550" rtl="0">
            <a:lnSpc>
              <a:spcPct val="90000"/>
            </a:lnSpc>
            <a:spcBef>
              <a:spcPct val="0"/>
            </a:spcBef>
            <a:spcAft>
              <a:spcPct val="35000"/>
            </a:spcAft>
            <a:buNone/>
          </a:pPr>
          <a:endParaRPr lang="nl-NL" sz="1900" kern="1200" noProof="0" dirty="0"/>
        </a:p>
      </dsp:txBody>
      <dsp:txXfrm>
        <a:off x="2226733" y="2347931"/>
        <a:ext cx="767981" cy="245787"/>
      </dsp:txXfrm>
    </dsp:sp>
    <dsp:sp modelId="{FA1F2C24-078F-436D-AB98-A948A9BA885E}">
      <dsp:nvSpPr>
        <dsp:cNvPr id="0" name=""/>
        <dsp:cNvSpPr/>
      </dsp:nvSpPr>
      <dsp:spPr>
        <a:xfrm>
          <a:off x="1709849" y="3139635"/>
          <a:ext cx="1801750" cy="1801750"/>
        </a:xfrm>
        <a:prstGeom prst="ellipse">
          <a:avLst/>
        </a:prstGeom>
        <a:gradFill rotWithShape="0">
          <a:gsLst>
            <a:gs pos="0">
              <a:schemeClr val="accent2">
                <a:hueOff val="2394041"/>
                <a:satOff val="-7276"/>
                <a:lumOff val="-98"/>
                <a:alphaOff val="0"/>
                <a:tint val="94000"/>
                <a:satMod val="105000"/>
                <a:lumMod val="102000"/>
              </a:schemeClr>
            </a:gs>
            <a:gs pos="100000">
              <a:schemeClr val="accent2">
                <a:hueOff val="2394041"/>
                <a:satOff val="-7276"/>
                <a:lumOff val="-98"/>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rtlCol="0" anchor="ctr" anchorCtr="0">
          <a:noAutofit/>
        </a:bodyPr>
        <a:lstStyle/>
        <a:p>
          <a:pPr marL="0" lvl="0" indent="0" algn="ctr" defTabSz="1022350" rtl="0">
            <a:lnSpc>
              <a:spcPct val="90000"/>
            </a:lnSpc>
            <a:spcBef>
              <a:spcPct val="0"/>
            </a:spcBef>
            <a:spcAft>
              <a:spcPct val="35000"/>
            </a:spcAft>
            <a:buNone/>
          </a:pPr>
          <a:r>
            <a:rPr lang="nl-NL" sz="2300" kern="1200" noProof="0" dirty="0" err="1"/>
            <a:t>Monti</a:t>
          </a:r>
          <a:r>
            <a:rPr lang="nl-NL" sz="2300" kern="1200" noProof="0" dirty="0"/>
            <a:t> certificaat</a:t>
          </a:r>
        </a:p>
      </dsp:txBody>
      <dsp:txXfrm>
        <a:off x="1973709" y="3403495"/>
        <a:ext cx="1274030" cy="1274030"/>
      </dsp:txXfrm>
    </dsp:sp>
    <dsp:sp modelId="{9099C925-C7DB-4A61-B291-CB438C0A7F0D}">
      <dsp:nvSpPr>
        <dsp:cNvPr id="0" name=""/>
        <dsp:cNvSpPr/>
      </dsp:nvSpPr>
      <dsp:spPr>
        <a:xfrm>
          <a:off x="3781862" y="2135699"/>
          <a:ext cx="572956" cy="670251"/>
        </a:xfrm>
        <a:prstGeom prst="rightArrow">
          <a:avLst>
            <a:gd name="adj1" fmla="val 60000"/>
            <a:gd name="adj2" fmla="val 50000"/>
          </a:avLst>
        </a:prstGeom>
        <a:gradFill rotWithShape="0">
          <a:gsLst>
            <a:gs pos="0">
              <a:schemeClr val="accent2">
                <a:hueOff val="4788082"/>
                <a:satOff val="-14551"/>
                <a:lumOff val="-196"/>
                <a:alphaOff val="0"/>
                <a:tint val="94000"/>
                <a:satMod val="105000"/>
                <a:lumMod val="102000"/>
              </a:schemeClr>
            </a:gs>
            <a:gs pos="100000">
              <a:schemeClr val="accent2">
                <a:hueOff val="4788082"/>
                <a:satOff val="-14551"/>
                <a:lumOff val="-196"/>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844550" rtl="0">
            <a:lnSpc>
              <a:spcPct val="90000"/>
            </a:lnSpc>
            <a:spcBef>
              <a:spcPct val="0"/>
            </a:spcBef>
            <a:spcAft>
              <a:spcPct val="35000"/>
            </a:spcAft>
            <a:buNone/>
          </a:pPr>
          <a:endParaRPr lang="nl-NL" sz="1900" kern="1200" noProof="0" dirty="0"/>
        </a:p>
      </dsp:txBody>
      <dsp:txXfrm>
        <a:off x="3781862" y="2269749"/>
        <a:ext cx="401069" cy="402151"/>
      </dsp:txXfrm>
    </dsp:sp>
    <dsp:sp modelId="{CE32A684-AD51-4BA5-A6FB-097E50C4D2D0}">
      <dsp:nvSpPr>
        <dsp:cNvPr id="0" name=""/>
        <dsp:cNvSpPr/>
      </dsp:nvSpPr>
      <dsp:spPr>
        <a:xfrm>
          <a:off x="4592649" y="669075"/>
          <a:ext cx="3603500" cy="3603500"/>
        </a:xfrm>
        <a:prstGeom prst="ellipse">
          <a:avLst/>
        </a:prstGeom>
        <a:gradFill rotWithShape="0">
          <a:gsLst>
            <a:gs pos="0">
              <a:schemeClr val="accent2">
                <a:hueOff val="4788082"/>
                <a:satOff val="-14551"/>
                <a:lumOff val="-196"/>
                <a:alphaOff val="0"/>
                <a:tint val="94000"/>
                <a:satMod val="105000"/>
                <a:lumMod val="102000"/>
              </a:schemeClr>
            </a:gs>
            <a:gs pos="100000">
              <a:schemeClr val="accent2">
                <a:hueOff val="4788082"/>
                <a:satOff val="-14551"/>
                <a:lumOff val="-196"/>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rtlCol="0" anchor="ctr" anchorCtr="0">
          <a:noAutofit/>
        </a:bodyPr>
        <a:lstStyle/>
        <a:p>
          <a:pPr marL="0" lvl="0" indent="0" algn="ctr" defTabSz="2089150" rtl="0">
            <a:lnSpc>
              <a:spcPct val="90000"/>
            </a:lnSpc>
            <a:spcBef>
              <a:spcPct val="0"/>
            </a:spcBef>
            <a:spcAft>
              <a:spcPct val="35000"/>
            </a:spcAft>
            <a:buNone/>
          </a:pPr>
          <a:r>
            <a:rPr lang="nl-NL" sz="4700" kern="1200" noProof="0" dirty="0"/>
            <a:t>Informatie over de examens</a:t>
          </a:r>
        </a:p>
      </dsp:txBody>
      <dsp:txXfrm>
        <a:off x="5120369" y="1196795"/>
        <a:ext cx="2548060" cy="254806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32A2767-FEC0-45D8-A250-3A0CECEC10ED}"/>
              </a:ext>
            </a:extLst>
          </p:cNvPr>
          <p:cNvSpPr>
            <a:spLocks noGrp="1"/>
          </p:cNvSpPr>
          <p:nvPr>
            <p:ph type="hdr" sz="quarter"/>
          </p:nvPr>
        </p:nvSpPr>
        <p:spPr>
          <a:xfrm>
            <a:off x="2" y="0"/>
            <a:ext cx="2889938" cy="489374"/>
          </a:xfrm>
          <a:prstGeom prst="rect">
            <a:avLst/>
          </a:prstGeom>
        </p:spPr>
        <p:txBody>
          <a:bodyPr vert="horz" lIns="91010" tIns="45505" rIns="91010" bIns="45505"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A3D87BEA-720A-4B01-983C-6493C00177B9}"/>
              </a:ext>
            </a:extLst>
          </p:cNvPr>
          <p:cNvSpPr>
            <a:spLocks noGrp="1"/>
          </p:cNvSpPr>
          <p:nvPr>
            <p:ph type="dt" sz="quarter" idx="1"/>
          </p:nvPr>
        </p:nvSpPr>
        <p:spPr>
          <a:xfrm>
            <a:off x="3777608" y="0"/>
            <a:ext cx="2889938" cy="489374"/>
          </a:xfrm>
          <a:prstGeom prst="rect">
            <a:avLst/>
          </a:prstGeom>
        </p:spPr>
        <p:txBody>
          <a:bodyPr vert="horz" lIns="91010" tIns="45505" rIns="91010" bIns="45505" rtlCol="0"/>
          <a:lstStyle>
            <a:lvl1pPr algn="r">
              <a:defRPr sz="1200"/>
            </a:lvl1pPr>
          </a:lstStyle>
          <a:p>
            <a:pPr rtl="0"/>
            <a:fld id="{A314DD87-4187-4FF8-9274-0C8AC55FA9EF}" type="datetime1">
              <a:rPr lang="nl-NL" smtClean="0"/>
              <a:t>9-4-2024</a:t>
            </a:fld>
            <a:endParaRPr lang="nl-NL"/>
          </a:p>
        </p:txBody>
      </p:sp>
      <p:sp>
        <p:nvSpPr>
          <p:cNvPr id="4" name="Tijdelijke aanduiding voor voettekst 3">
            <a:extLst>
              <a:ext uri="{FF2B5EF4-FFF2-40B4-BE49-F238E27FC236}">
                <a16:creationId xmlns:a16="http://schemas.microsoft.com/office/drawing/2014/main" id="{8D7F7142-7B6D-4E82-A762-17951F139585}"/>
              </a:ext>
            </a:extLst>
          </p:cNvPr>
          <p:cNvSpPr>
            <a:spLocks noGrp="1"/>
          </p:cNvSpPr>
          <p:nvPr>
            <p:ph type="ftr" sz="quarter" idx="2"/>
          </p:nvPr>
        </p:nvSpPr>
        <p:spPr>
          <a:xfrm>
            <a:off x="2" y="9264230"/>
            <a:ext cx="2889938" cy="489372"/>
          </a:xfrm>
          <a:prstGeom prst="rect">
            <a:avLst/>
          </a:prstGeom>
        </p:spPr>
        <p:txBody>
          <a:bodyPr vert="horz" lIns="91010" tIns="45505" rIns="91010" bIns="45505"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47AA5D6A-4E5C-4EA7-A13B-15A02BB533D8}"/>
              </a:ext>
            </a:extLst>
          </p:cNvPr>
          <p:cNvSpPr>
            <a:spLocks noGrp="1"/>
          </p:cNvSpPr>
          <p:nvPr>
            <p:ph type="sldNum" sz="quarter" idx="3"/>
          </p:nvPr>
        </p:nvSpPr>
        <p:spPr>
          <a:xfrm>
            <a:off x="3777608" y="9264230"/>
            <a:ext cx="2889938" cy="489372"/>
          </a:xfrm>
          <a:prstGeom prst="rect">
            <a:avLst/>
          </a:prstGeom>
        </p:spPr>
        <p:txBody>
          <a:bodyPr vert="horz" lIns="91010" tIns="45505" rIns="91010" bIns="45505" rtlCol="0" anchor="b"/>
          <a:lstStyle>
            <a:lvl1pPr algn="r">
              <a:defRPr sz="1200"/>
            </a:lvl1pPr>
          </a:lstStyle>
          <a:p>
            <a:pPr rtl="0"/>
            <a:fld id="{588A98BC-2DB8-47A3-A77F-B9E32C266238}" type="slidenum">
              <a:rPr lang="nl-NL" smtClean="0"/>
              <a:t>‹nr.›</a:t>
            </a:fld>
            <a:endParaRPr lang="nl-NL"/>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0"/>
            <a:ext cx="2889938" cy="489374"/>
          </a:xfrm>
          <a:prstGeom prst="rect">
            <a:avLst/>
          </a:prstGeom>
        </p:spPr>
        <p:txBody>
          <a:bodyPr vert="horz" lIns="91010" tIns="45505" rIns="91010" bIns="45505" rtlCol="0"/>
          <a:lstStyle>
            <a:lvl1pPr algn="l">
              <a:defRPr sz="1200"/>
            </a:lvl1pPr>
          </a:lstStyle>
          <a:p>
            <a:pPr rtl="0"/>
            <a:endParaRPr lang="nl-NL" noProof="0"/>
          </a:p>
        </p:txBody>
      </p:sp>
      <p:sp>
        <p:nvSpPr>
          <p:cNvPr id="3" name="Tijdelijke aanduiding voor datum 2"/>
          <p:cNvSpPr>
            <a:spLocks noGrp="1"/>
          </p:cNvSpPr>
          <p:nvPr>
            <p:ph type="dt" idx="1"/>
          </p:nvPr>
        </p:nvSpPr>
        <p:spPr>
          <a:xfrm>
            <a:off x="3777608" y="0"/>
            <a:ext cx="2889938" cy="489374"/>
          </a:xfrm>
          <a:prstGeom prst="rect">
            <a:avLst/>
          </a:prstGeom>
        </p:spPr>
        <p:txBody>
          <a:bodyPr vert="horz" lIns="91010" tIns="45505" rIns="91010" bIns="45505" rtlCol="0"/>
          <a:lstStyle>
            <a:lvl1pPr algn="r">
              <a:defRPr sz="1200"/>
            </a:lvl1pPr>
          </a:lstStyle>
          <a:p>
            <a:pPr rtl="0"/>
            <a:fld id="{E8C14125-18DC-4178-B012-30977216935F}" type="datetime1">
              <a:rPr lang="nl-NL" noProof="0" smtClean="0"/>
              <a:t>9-4-2024</a:t>
            </a:fld>
            <a:endParaRPr lang="nl-NL" noProof="0"/>
          </a:p>
        </p:txBody>
      </p:sp>
      <p:sp>
        <p:nvSpPr>
          <p:cNvPr id="4" name="Tijdelijke aanduiding voor dia-afbeelding 3"/>
          <p:cNvSpPr>
            <a:spLocks noGrp="1" noRot="1" noChangeAspect="1"/>
          </p:cNvSpPr>
          <p:nvPr>
            <p:ph type="sldImg" idx="2"/>
          </p:nvPr>
        </p:nvSpPr>
        <p:spPr>
          <a:xfrm>
            <a:off x="409575" y="1219200"/>
            <a:ext cx="5849938" cy="3290888"/>
          </a:xfrm>
          <a:prstGeom prst="rect">
            <a:avLst/>
          </a:prstGeom>
          <a:noFill/>
          <a:ln w="12700">
            <a:solidFill>
              <a:prstClr val="black"/>
            </a:solidFill>
          </a:ln>
        </p:spPr>
        <p:txBody>
          <a:bodyPr vert="horz" lIns="91010" tIns="45505" rIns="91010" bIns="45505" rtlCol="0" anchor="ctr"/>
          <a:lstStyle/>
          <a:p>
            <a:pPr rtl="0"/>
            <a:endParaRPr lang="nl-NL" noProof="0"/>
          </a:p>
        </p:txBody>
      </p:sp>
      <p:sp>
        <p:nvSpPr>
          <p:cNvPr id="5" name="Tijdelijke aanduiding voor notities 4"/>
          <p:cNvSpPr>
            <a:spLocks noGrp="1"/>
          </p:cNvSpPr>
          <p:nvPr>
            <p:ph type="body" sz="quarter" idx="3"/>
          </p:nvPr>
        </p:nvSpPr>
        <p:spPr>
          <a:xfrm>
            <a:off x="666909" y="4693921"/>
            <a:ext cx="5335270" cy="3840480"/>
          </a:xfrm>
          <a:prstGeom prst="rect">
            <a:avLst/>
          </a:prstGeom>
        </p:spPr>
        <p:txBody>
          <a:bodyPr vert="horz" lIns="91010" tIns="45505" rIns="91010" bIns="45505"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2" y="9264230"/>
            <a:ext cx="2889938" cy="489372"/>
          </a:xfrm>
          <a:prstGeom prst="rect">
            <a:avLst/>
          </a:prstGeom>
        </p:spPr>
        <p:txBody>
          <a:bodyPr vert="horz" lIns="91010" tIns="45505" rIns="91010" bIns="45505"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777608" y="9264230"/>
            <a:ext cx="2889938" cy="489372"/>
          </a:xfrm>
          <a:prstGeom prst="rect">
            <a:avLst/>
          </a:prstGeom>
        </p:spPr>
        <p:txBody>
          <a:bodyPr vert="horz" lIns="91010" tIns="45505" rIns="91010" bIns="45505" rtlCol="0" anchor="b"/>
          <a:lstStyle>
            <a:lvl1pPr algn="r">
              <a:defRPr sz="1200"/>
            </a:lvl1pPr>
          </a:lstStyle>
          <a:p>
            <a:pPr rtl="0"/>
            <a:fld id="{69BB1A04-13E8-48CD-97F9-AC2568E1A8D4}" type="slidenum">
              <a:rPr lang="nl-NL" noProof="0" smtClean="0"/>
              <a:t>‹nr.›</a:t>
            </a:fld>
            <a:endParaRPr lang="nl-NL" noProof="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69BB1A04-13E8-48CD-97F9-AC2568E1A8D4}" type="slidenum">
              <a:rPr lang="nl-NL" smtClean="0"/>
              <a:t>1</a:t>
            </a:fld>
            <a:endParaRPr lang="nl-NL"/>
          </a:p>
        </p:txBody>
      </p:sp>
    </p:spTree>
    <p:extLst>
      <p:ext uri="{BB962C8B-B14F-4D97-AF65-F5344CB8AC3E}">
        <p14:creationId xmlns:p14="http://schemas.microsoft.com/office/powerpoint/2010/main" val="100496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10</a:t>
            </a:fld>
            <a:endParaRPr lang="nl-NL" noProof="0"/>
          </a:p>
        </p:txBody>
      </p:sp>
    </p:spTree>
    <p:extLst>
      <p:ext uri="{BB962C8B-B14F-4D97-AF65-F5344CB8AC3E}">
        <p14:creationId xmlns:p14="http://schemas.microsoft.com/office/powerpoint/2010/main" val="303905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11</a:t>
            </a:fld>
            <a:endParaRPr lang="nl-NL" noProof="0"/>
          </a:p>
        </p:txBody>
      </p:sp>
    </p:spTree>
    <p:extLst>
      <p:ext uri="{BB962C8B-B14F-4D97-AF65-F5344CB8AC3E}">
        <p14:creationId xmlns:p14="http://schemas.microsoft.com/office/powerpoint/2010/main" val="236774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12</a:t>
            </a:fld>
            <a:endParaRPr lang="nl-NL" noProof="0"/>
          </a:p>
        </p:txBody>
      </p:sp>
    </p:spTree>
    <p:extLst>
      <p:ext uri="{BB962C8B-B14F-4D97-AF65-F5344CB8AC3E}">
        <p14:creationId xmlns:p14="http://schemas.microsoft.com/office/powerpoint/2010/main" val="1831225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13</a:t>
            </a:fld>
            <a:endParaRPr lang="nl-NL" noProof="0"/>
          </a:p>
        </p:txBody>
      </p:sp>
    </p:spTree>
    <p:extLst>
      <p:ext uri="{BB962C8B-B14F-4D97-AF65-F5344CB8AC3E}">
        <p14:creationId xmlns:p14="http://schemas.microsoft.com/office/powerpoint/2010/main" val="19108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14</a:t>
            </a:fld>
            <a:endParaRPr lang="nl-NL" noProof="0"/>
          </a:p>
        </p:txBody>
      </p:sp>
    </p:spTree>
    <p:extLst>
      <p:ext uri="{BB962C8B-B14F-4D97-AF65-F5344CB8AC3E}">
        <p14:creationId xmlns:p14="http://schemas.microsoft.com/office/powerpoint/2010/main" val="1617089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15</a:t>
            </a:fld>
            <a:endParaRPr lang="nl-NL" noProof="0"/>
          </a:p>
        </p:txBody>
      </p:sp>
    </p:spTree>
    <p:extLst>
      <p:ext uri="{BB962C8B-B14F-4D97-AF65-F5344CB8AC3E}">
        <p14:creationId xmlns:p14="http://schemas.microsoft.com/office/powerpoint/2010/main" val="362584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16</a:t>
            </a:fld>
            <a:endParaRPr lang="nl-NL" noProof="0"/>
          </a:p>
        </p:txBody>
      </p:sp>
    </p:spTree>
    <p:extLst>
      <p:ext uri="{BB962C8B-B14F-4D97-AF65-F5344CB8AC3E}">
        <p14:creationId xmlns:p14="http://schemas.microsoft.com/office/powerpoint/2010/main" val="296349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17</a:t>
            </a:fld>
            <a:endParaRPr lang="nl-NL" noProof="0"/>
          </a:p>
        </p:txBody>
      </p:sp>
    </p:spTree>
    <p:extLst>
      <p:ext uri="{BB962C8B-B14F-4D97-AF65-F5344CB8AC3E}">
        <p14:creationId xmlns:p14="http://schemas.microsoft.com/office/powerpoint/2010/main" val="272882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18</a:t>
            </a:fld>
            <a:endParaRPr lang="nl-NL" noProof="0"/>
          </a:p>
        </p:txBody>
      </p:sp>
    </p:spTree>
    <p:extLst>
      <p:ext uri="{BB962C8B-B14F-4D97-AF65-F5344CB8AC3E}">
        <p14:creationId xmlns:p14="http://schemas.microsoft.com/office/powerpoint/2010/main" val="3290695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19</a:t>
            </a:fld>
            <a:endParaRPr lang="nl-NL" noProof="0"/>
          </a:p>
        </p:txBody>
      </p:sp>
    </p:spTree>
    <p:extLst>
      <p:ext uri="{BB962C8B-B14F-4D97-AF65-F5344CB8AC3E}">
        <p14:creationId xmlns:p14="http://schemas.microsoft.com/office/powerpoint/2010/main" val="89186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69BB1A04-13E8-48CD-97F9-AC2568E1A8D4}" type="slidenum">
              <a:rPr lang="nl-NL" smtClean="0"/>
              <a:t>2</a:t>
            </a:fld>
            <a:endParaRPr lang="nl-NL"/>
          </a:p>
        </p:txBody>
      </p:sp>
    </p:spTree>
    <p:extLst>
      <p:ext uri="{BB962C8B-B14F-4D97-AF65-F5344CB8AC3E}">
        <p14:creationId xmlns:p14="http://schemas.microsoft.com/office/powerpoint/2010/main" val="3862667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20</a:t>
            </a:fld>
            <a:endParaRPr lang="nl-NL" noProof="0"/>
          </a:p>
        </p:txBody>
      </p:sp>
    </p:spTree>
    <p:extLst>
      <p:ext uri="{BB962C8B-B14F-4D97-AF65-F5344CB8AC3E}">
        <p14:creationId xmlns:p14="http://schemas.microsoft.com/office/powerpoint/2010/main" val="4188348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21</a:t>
            </a:fld>
            <a:endParaRPr lang="nl-NL" noProof="0"/>
          </a:p>
        </p:txBody>
      </p:sp>
    </p:spTree>
    <p:extLst>
      <p:ext uri="{BB962C8B-B14F-4D97-AF65-F5344CB8AC3E}">
        <p14:creationId xmlns:p14="http://schemas.microsoft.com/office/powerpoint/2010/main" val="768952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22</a:t>
            </a:fld>
            <a:endParaRPr lang="nl-NL" noProof="0"/>
          </a:p>
        </p:txBody>
      </p:sp>
    </p:spTree>
    <p:extLst>
      <p:ext uri="{BB962C8B-B14F-4D97-AF65-F5344CB8AC3E}">
        <p14:creationId xmlns:p14="http://schemas.microsoft.com/office/powerpoint/2010/main" val="2170718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23</a:t>
            </a:fld>
            <a:endParaRPr lang="nl-NL" noProof="0"/>
          </a:p>
        </p:txBody>
      </p:sp>
    </p:spTree>
    <p:extLst>
      <p:ext uri="{BB962C8B-B14F-4D97-AF65-F5344CB8AC3E}">
        <p14:creationId xmlns:p14="http://schemas.microsoft.com/office/powerpoint/2010/main" val="1544063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24</a:t>
            </a:fld>
            <a:endParaRPr lang="nl-NL" noProof="0"/>
          </a:p>
        </p:txBody>
      </p:sp>
    </p:spTree>
    <p:extLst>
      <p:ext uri="{BB962C8B-B14F-4D97-AF65-F5344CB8AC3E}">
        <p14:creationId xmlns:p14="http://schemas.microsoft.com/office/powerpoint/2010/main" val="1750076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25</a:t>
            </a:fld>
            <a:endParaRPr lang="nl-NL" noProof="0"/>
          </a:p>
        </p:txBody>
      </p:sp>
    </p:spTree>
    <p:extLst>
      <p:ext uri="{BB962C8B-B14F-4D97-AF65-F5344CB8AC3E}">
        <p14:creationId xmlns:p14="http://schemas.microsoft.com/office/powerpoint/2010/main" val="2675949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26</a:t>
            </a:fld>
            <a:endParaRPr lang="nl-NL" noProof="0"/>
          </a:p>
        </p:txBody>
      </p:sp>
    </p:spTree>
    <p:extLst>
      <p:ext uri="{BB962C8B-B14F-4D97-AF65-F5344CB8AC3E}">
        <p14:creationId xmlns:p14="http://schemas.microsoft.com/office/powerpoint/2010/main" val="3174343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27</a:t>
            </a:fld>
            <a:endParaRPr lang="nl-NL" noProof="0"/>
          </a:p>
        </p:txBody>
      </p:sp>
    </p:spTree>
    <p:extLst>
      <p:ext uri="{BB962C8B-B14F-4D97-AF65-F5344CB8AC3E}">
        <p14:creationId xmlns:p14="http://schemas.microsoft.com/office/powerpoint/2010/main" val="2114989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28</a:t>
            </a:fld>
            <a:endParaRPr lang="nl-NL" noProof="0"/>
          </a:p>
        </p:txBody>
      </p:sp>
    </p:spTree>
    <p:extLst>
      <p:ext uri="{BB962C8B-B14F-4D97-AF65-F5344CB8AC3E}">
        <p14:creationId xmlns:p14="http://schemas.microsoft.com/office/powerpoint/2010/main" val="789152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29</a:t>
            </a:fld>
            <a:endParaRPr lang="nl-NL" noProof="0"/>
          </a:p>
        </p:txBody>
      </p:sp>
    </p:spTree>
    <p:extLst>
      <p:ext uri="{BB962C8B-B14F-4D97-AF65-F5344CB8AC3E}">
        <p14:creationId xmlns:p14="http://schemas.microsoft.com/office/powerpoint/2010/main" val="195584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3</a:t>
            </a:fld>
            <a:endParaRPr lang="nl-NL" noProof="0"/>
          </a:p>
        </p:txBody>
      </p:sp>
    </p:spTree>
    <p:extLst>
      <p:ext uri="{BB962C8B-B14F-4D97-AF65-F5344CB8AC3E}">
        <p14:creationId xmlns:p14="http://schemas.microsoft.com/office/powerpoint/2010/main" val="306652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30</a:t>
            </a:fld>
            <a:endParaRPr lang="nl-NL" noProof="0"/>
          </a:p>
        </p:txBody>
      </p:sp>
    </p:spTree>
    <p:extLst>
      <p:ext uri="{BB962C8B-B14F-4D97-AF65-F5344CB8AC3E}">
        <p14:creationId xmlns:p14="http://schemas.microsoft.com/office/powerpoint/2010/main" val="2150427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31</a:t>
            </a:fld>
            <a:endParaRPr lang="nl-NL" noProof="0"/>
          </a:p>
        </p:txBody>
      </p:sp>
    </p:spTree>
    <p:extLst>
      <p:ext uri="{BB962C8B-B14F-4D97-AF65-F5344CB8AC3E}">
        <p14:creationId xmlns:p14="http://schemas.microsoft.com/office/powerpoint/2010/main" val="484068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32</a:t>
            </a:fld>
            <a:endParaRPr lang="nl-NL" noProof="0"/>
          </a:p>
        </p:txBody>
      </p:sp>
    </p:spTree>
    <p:extLst>
      <p:ext uri="{BB962C8B-B14F-4D97-AF65-F5344CB8AC3E}">
        <p14:creationId xmlns:p14="http://schemas.microsoft.com/office/powerpoint/2010/main" val="868698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33</a:t>
            </a:fld>
            <a:endParaRPr lang="nl-NL" noProof="0"/>
          </a:p>
        </p:txBody>
      </p:sp>
    </p:spTree>
    <p:extLst>
      <p:ext uri="{BB962C8B-B14F-4D97-AF65-F5344CB8AC3E}">
        <p14:creationId xmlns:p14="http://schemas.microsoft.com/office/powerpoint/2010/main" val="3354186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34</a:t>
            </a:fld>
            <a:endParaRPr lang="nl-NL" noProof="0"/>
          </a:p>
        </p:txBody>
      </p:sp>
    </p:spTree>
    <p:extLst>
      <p:ext uri="{BB962C8B-B14F-4D97-AF65-F5344CB8AC3E}">
        <p14:creationId xmlns:p14="http://schemas.microsoft.com/office/powerpoint/2010/main" val="32165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4</a:t>
            </a:fld>
            <a:endParaRPr lang="nl-NL" noProof="0"/>
          </a:p>
        </p:txBody>
      </p:sp>
    </p:spTree>
    <p:extLst>
      <p:ext uri="{BB962C8B-B14F-4D97-AF65-F5344CB8AC3E}">
        <p14:creationId xmlns:p14="http://schemas.microsoft.com/office/powerpoint/2010/main" val="47710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5</a:t>
            </a:fld>
            <a:endParaRPr lang="nl-NL" noProof="0"/>
          </a:p>
        </p:txBody>
      </p:sp>
    </p:spTree>
    <p:extLst>
      <p:ext uri="{BB962C8B-B14F-4D97-AF65-F5344CB8AC3E}">
        <p14:creationId xmlns:p14="http://schemas.microsoft.com/office/powerpoint/2010/main" val="351775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6</a:t>
            </a:fld>
            <a:endParaRPr lang="nl-NL" noProof="0"/>
          </a:p>
        </p:txBody>
      </p:sp>
    </p:spTree>
    <p:extLst>
      <p:ext uri="{BB962C8B-B14F-4D97-AF65-F5344CB8AC3E}">
        <p14:creationId xmlns:p14="http://schemas.microsoft.com/office/powerpoint/2010/main" val="308067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7</a:t>
            </a:fld>
            <a:endParaRPr lang="nl-NL" noProof="0"/>
          </a:p>
        </p:txBody>
      </p:sp>
    </p:spTree>
    <p:extLst>
      <p:ext uri="{BB962C8B-B14F-4D97-AF65-F5344CB8AC3E}">
        <p14:creationId xmlns:p14="http://schemas.microsoft.com/office/powerpoint/2010/main" val="35721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8</a:t>
            </a:fld>
            <a:endParaRPr lang="nl-NL" noProof="0"/>
          </a:p>
        </p:txBody>
      </p:sp>
    </p:spTree>
    <p:extLst>
      <p:ext uri="{BB962C8B-B14F-4D97-AF65-F5344CB8AC3E}">
        <p14:creationId xmlns:p14="http://schemas.microsoft.com/office/powerpoint/2010/main" val="279863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69BB1A04-13E8-48CD-97F9-AC2568E1A8D4}" type="slidenum">
              <a:rPr lang="nl-NL" noProof="0" smtClean="0"/>
              <a:t>9</a:t>
            </a:fld>
            <a:endParaRPr lang="nl-NL" noProof="0"/>
          </a:p>
        </p:txBody>
      </p:sp>
    </p:spTree>
    <p:extLst>
      <p:ext uri="{BB962C8B-B14F-4D97-AF65-F5344CB8AC3E}">
        <p14:creationId xmlns:p14="http://schemas.microsoft.com/office/powerpoint/2010/main" val="1115707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6" name="Afbeelding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e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el 1"/>
          <p:cNvSpPr>
            <a:spLocks noGrp="1"/>
          </p:cNvSpPr>
          <p:nvPr>
            <p:ph type="ctrTitle" hasCustomPrompt="1"/>
          </p:nvPr>
        </p:nvSpPr>
        <p:spPr>
          <a:xfrm>
            <a:off x="1876424" y="1122363"/>
            <a:ext cx="8791575" cy="2387600"/>
          </a:xfrm>
        </p:spPr>
        <p:txBody>
          <a:bodyPr rtlCol="0" anchor="b">
            <a:normAutofit/>
          </a:bodyPr>
          <a:lstStyle>
            <a:lvl1pPr algn="l">
              <a:defRPr sz="4800"/>
            </a:lvl1pPr>
          </a:lstStyle>
          <a:p>
            <a:pPr rtl="0"/>
            <a:r>
              <a:rPr lang="nl-NL" noProof="0"/>
              <a:t>Klik om de titelstijl van het model te bewerken</a:t>
            </a:r>
          </a:p>
        </p:txBody>
      </p:sp>
      <p:sp>
        <p:nvSpPr>
          <p:cNvPr id="3" name="Subtitel 2"/>
          <p:cNvSpPr>
            <a:spLocks noGrp="1"/>
          </p:cNvSpPr>
          <p:nvPr>
            <p:ph type="subTitle" idx="1" hasCustomPrompt="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a:xfrm>
            <a:off x="7077511" y="5410201"/>
            <a:ext cx="2743200" cy="365125"/>
          </a:xfrm>
        </p:spPr>
        <p:txBody>
          <a:bodyPr rtlCol="0"/>
          <a:lstStyle/>
          <a:p>
            <a:pPr rtl="0"/>
            <a:fld id="{2FA7219A-F800-4E1F-BD4B-B3E6E559B069}" type="datetime1">
              <a:rPr lang="nl-NL" noProof="0" smtClean="0"/>
              <a:t>9-4-2024</a:t>
            </a:fld>
            <a:endParaRPr lang="nl-NL" noProof="0"/>
          </a:p>
        </p:txBody>
      </p:sp>
      <p:sp>
        <p:nvSpPr>
          <p:cNvPr id="5" name="Tijdelijke aanduiding voor voettekst 4"/>
          <p:cNvSpPr>
            <a:spLocks noGrp="1"/>
          </p:cNvSpPr>
          <p:nvPr>
            <p:ph type="ftr" sz="quarter" idx="11"/>
          </p:nvPr>
        </p:nvSpPr>
        <p:spPr>
          <a:xfrm>
            <a:off x="1876424" y="5410201"/>
            <a:ext cx="5124886" cy="365125"/>
          </a:xfrm>
        </p:spPr>
        <p:txBody>
          <a:bodyPr rtlCol="0"/>
          <a:lstStyle/>
          <a:p>
            <a:pPr rtl="0"/>
            <a:endParaRPr lang="nl-NL" noProof="0"/>
          </a:p>
        </p:txBody>
      </p:sp>
      <p:sp>
        <p:nvSpPr>
          <p:cNvPr id="6" name="Tijdelijke aanduiding voor dianummer 5"/>
          <p:cNvSpPr>
            <a:spLocks noGrp="1"/>
          </p:cNvSpPr>
          <p:nvPr>
            <p:ph type="sldNum" sz="quarter" idx="12"/>
          </p:nvPr>
        </p:nvSpPr>
        <p:spPr>
          <a:xfrm>
            <a:off x="9896911" y="5410199"/>
            <a:ext cx="771089" cy="365125"/>
          </a:xfrm>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0" y="4304664"/>
            <a:ext cx="9912355" cy="819355"/>
          </a:xfrm>
        </p:spPr>
        <p:txBody>
          <a:bodyPr rtlCol="0" anchor="b">
            <a:normAutofit/>
          </a:bodyPr>
          <a:lstStyle>
            <a:lvl1pPr>
              <a:defRPr sz="320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nl-NL" noProof="0"/>
              <a:t>Klik op pictogram om afbeelding toe te voegen</a:t>
            </a:r>
          </a:p>
        </p:txBody>
      </p:sp>
      <p:sp>
        <p:nvSpPr>
          <p:cNvPr id="4" name="Tijdelijke aanduiding voor tekst 3"/>
          <p:cNvSpPr>
            <a:spLocks noGrp="1"/>
          </p:cNvSpPr>
          <p:nvPr>
            <p:ph type="body" sz="half" idx="2" hasCustomPrompt="1"/>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9A8E9F96-BC45-48E8-AB28-FF3ADF3549CA}" type="datetime1">
              <a:rPr lang="nl-NL" noProof="0" smtClean="0"/>
              <a:t>9-4-2024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56" y="609600"/>
            <a:ext cx="9905955" cy="3429000"/>
          </a:xfrm>
        </p:spPr>
        <p:txBody>
          <a:bodyPr rtlCol="0" anchor="ctr">
            <a:normAutofit/>
          </a:bodyPr>
          <a:lstStyle>
            <a:lvl1pPr>
              <a:defRPr sz="3600"/>
            </a:lvl1pPr>
          </a:lstStyle>
          <a:p>
            <a:pPr rtl="0"/>
            <a:r>
              <a:rPr lang="nl-NL" noProof="0"/>
              <a:t>Klik om de titelstijl van het model te bewerken</a:t>
            </a:r>
          </a:p>
        </p:txBody>
      </p:sp>
      <p:sp>
        <p:nvSpPr>
          <p:cNvPr id="4" name="Tijdelijke aanduiding voor tekst 3"/>
          <p:cNvSpPr>
            <a:spLocks noGrp="1"/>
          </p:cNvSpPr>
          <p:nvPr>
            <p:ph type="body" sz="half" idx="2" hasCustomPrompt="1"/>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AD438D1A-21FA-4EEE-87EC-26D2DDC91991}" type="datetime1">
              <a:rPr lang="nl-NL" noProof="0" smtClean="0"/>
              <a:t>9-4-2024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6212" y="609599"/>
            <a:ext cx="9302752" cy="2748429"/>
          </a:xfrm>
        </p:spPr>
        <p:txBody>
          <a:bodyPr rtlCol="0" anchor="ctr">
            <a:normAutofit/>
          </a:bodyPr>
          <a:lstStyle>
            <a:lvl1pPr>
              <a:defRPr sz="3600"/>
            </a:lvl1pPr>
          </a:lstStyle>
          <a:p>
            <a:pPr rtl="0"/>
            <a:r>
              <a:rPr lang="nl-NL" noProof="0"/>
              <a:t>Klik om de titelstijl van het model te bewerken</a:t>
            </a:r>
          </a:p>
        </p:txBody>
      </p:sp>
      <p:sp>
        <p:nvSpPr>
          <p:cNvPr id="12" name="Tijdelijke aanduiding voor tekst 3"/>
          <p:cNvSpPr>
            <a:spLocks noGrp="1"/>
          </p:cNvSpPr>
          <p:nvPr>
            <p:ph type="body" sz="half" idx="13" hasCustomPrompt="1"/>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4" name="Tijdelijke aanduiding voor tekst 3"/>
          <p:cNvSpPr>
            <a:spLocks noGrp="1"/>
          </p:cNvSpPr>
          <p:nvPr>
            <p:ph type="body" sz="half" idx="2" hasCustomPrompt="1"/>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001DE589-A803-4FB3-B095-051E29184877}" type="datetime1">
              <a:rPr lang="nl-NL" noProof="0" smtClean="0"/>
              <a:t>9-4-2024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
        <p:nvSpPr>
          <p:cNvPr id="60" name="Tekstvak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nl-NL" sz="8000" noProof="0">
                <a:solidFill>
                  <a:schemeClr val="tx1"/>
                </a:solidFill>
                <a:effectLst/>
              </a:rPr>
              <a:t>‘</a:t>
            </a:r>
          </a:p>
        </p:txBody>
      </p:sp>
      <p:sp>
        <p:nvSpPr>
          <p:cNvPr id="61" name="Tekstvak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nl-NL" sz="8000" noProof="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0" y="2134041"/>
            <a:ext cx="9906001" cy="2511835"/>
          </a:xfrm>
        </p:spPr>
        <p:txBody>
          <a:bodyPr rtlCol="0" anchor="b">
            <a:normAutofit/>
          </a:bodyPr>
          <a:lstStyle>
            <a:lvl1pPr>
              <a:defRPr sz="3600"/>
            </a:lvl1pPr>
          </a:lstStyle>
          <a:p>
            <a:pPr rtl="0"/>
            <a:r>
              <a:rPr lang="nl-NL" noProof="0"/>
              <a:t>Klik om de titelstijl van het model te bewerken</a:t>
            </a:r>
          </a:p>
        </p:txBody>
      </p:sp>
      <p:sp>
        <p:nvSpPr>
          <p:cNvPr id="4" name="Tijdelijke aanduiding voor tekst 3"/>
          <p:cNvSpPr>
            <a:spLocks noGrp="1"/>
          </p:cNvSpPr>
          <p:nvPr>
            <p:ph type="body" sz="half" idx="2" hasCustomPrompt="1"/>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5CA19CB3-3138-4B6C-AFCF-EE4EC9DCC80B}" type="datetime1">
              <a:rPr lang="nl-NL" noProof="0" smtClean="0"/>
              <a:t>9-4-2024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el 1"/>
          <p:cNvSpPr>
            <a:spLocks noGrp="1"/>
          </p:cNvSpPr>
          <p:nvPr>
            <p:ph type="title" hasCustomPrompt="1"/>
          </p:nvPr>
        </p:nvSpPr>
        <p:spPr>
          <a:xfrm>
            <a:off x="1141413" y="609600"/>
            <a:ext cx="9905998" cy="1905000"/>
          </a:xfrm>
        </p:spPr>
        <p:txBody>
          <a:bodyPr rtlCol="0"/>
          <a:lstStyle/>
          <a:p>
            <a:pPr rtl="0"/>
            <a:r>
              <a:rPr lang="nl-NL" noProof="0"/>
              <a:t>Klik om de titelstijl van het model te bewerken</a:t>
            </a:r>
          </a:p>
        </p:txBody>
      </p:sp>
      <p:sp>
        <p:nvSpPr>
          <p:cNvPr id="7" name="Tijdelijke aanduiding voor tekst 2"/>
          <p:cNvSpPr>
            <a:spLocks noGrp="1"/>
          </p:cNvSpPr>
          <p:nvPr>
            <p:ph type="body" idx="1" hasCustomPrompt="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8" name="Tijdelijke aanduiding voor tekst 3"/>
          <p:cNvSpPr>
            <a:spLocks noGrp="1"/>
          </p:cNvSpPr>
          <p:nvPr>
            <p:ph type="body" sz="half" idx="15" hasCustomPrompt="1"/>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9" name="Tijdelijke aanduiding voor tekst 4"/>
          <p:cNvSpPr>
            <a:spLocks noGrp="1"/>
          </p:cNvSpPr>
          <p:nvPr>
            <p:ph type="body" sz="quarter" idx="3" hasCustomPrompt="1"/>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0" name="Tijdelijke aanduiding voor tekst 3"/>
          <p:cNvSpPr>
            <a:spLocks noGrp="1"/>
          </p:cNvSpPr>
          <p:nvPr>
            <p:ph type="body" sz="half" idx="16" hasCustomPrompt="1"/>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11" name="Tijdelijke aanduiding voor tekst 4"/>
          <p:cNvSpPr>
            <a:spLocks noGrp="1"/>
          </p:cNvSpPr>
          <p:nvPr>
            <p:ph type="body" sz="quarter" idx="13" hasCustomPrompt="1"/>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tekst 3"/>
          <p:cNvSpPr>
            <a:spLocks noGrp="1"/>
          </p:cNvSpPr>
          <p:nvPr>
            <p:ph type="body" sz="half" idx="17" hasCustomPrompt="1"/>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3" name="Tijdelijke aanduiding voor datum 2"/>
          <p:cNvSpPr>
            <a:spLocks noGrp="1"/>
          </p:cNvSpPr>
          <p:nvPr>
            <p:ph type="dt" sz="half" idx="10"/>
          </p:nvPr>
        </p:nvSpPr>
        <p:spPr/>
        <p:txBody>
          <a:bodyPr rtlCol="0"/>
          <a:lstStyle/>
          <a:p>
            <a:pPr rtl="0"/>
            <a:fld id="{342D8605-7667-40BA-968B-6E2283041E3C}" type="datetime1">
              <a:rPr lang="nl-NL" noProof="0" smtClean="0"/>
              <a:t>9-4-2024</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skolom">
    <p:spTree>
      <p:nvGrpSpPr>
        <p:cNvPr id="1" name=""/>
        <p:cNvGrpSpPr/>
        <p:nvPr/>
      </p:nvGrpSpPr>
      <p:grpSpPr>
        <a:xfrm>
          <a:off x="0" y="0"/>
          <a:ext cx="0" cy="0"/>
          <a:chOff x="0" y="0"/>
          <a:chExt cx="0" cy="0"/>
        </a:xfrm>
      </p:grpSpPr>
      <p:sp>
        <p:nvSpPr>
          <p:cNvPr id="30" name="Titel 1"/>
          <p:cNvSpPr>
            <a:spLocks noGrp="1"/>
          </p:cNvSpPr>
          <p:nvPr>
            <p:ph type="title" hasCustomPrompt="1"/>
          </p:nvPr>
        </p:nvSpPr>
        <p:spPr>
          <a:xfrm>
            <a:off x="1141411" y="609600"/>
            <a:ext cx="9905999" cy="1905000"/>
          </a:xfrm>
        </p:spPr>
        <p:txBody>
          <a:bodyPr rtlCol="0"/>
          <a:lstStyle/>
          <a:p>
            <a:pPr rtl="0"/>
            <a:r>
              <a:rPr lang="nl-NL" noProof="0"/>
              <a:t>Klik om de titelstijl van het model te bewerken</a:t>
            </a:r>
          </a:p>
        </p:txBody>
      </p:sp>
      <p:sp>
        <p:nvSpPr>
          <p:cNvPr id="19" name="Tijdelijke aanduiding voor tekst 2"/>
          <p:cNvSpPr>
            <a:spLocks noGrp="1"/>
          </p:cNvSpPr>
          <p:nvPr>
            <p:ph type="body" idx="1" hasCustomPrompt="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20" name="Tijdelijke aanduiding voor afbeelding 2"/>
          <p:cNvSpPr>
            <a:spLocks noGrp="1" noChangeAspect="1"/>
          </p:cNvSpPr>
          <p:nvPr>
            <p:ph type="pic" idx="15" hasCustomPrompt="1"/>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nl-NL" noProof="0"/>
              <a:t>Klik op pictogram om afbeelding toe te voegen</a:t>
            </a:r>
          </a:p>
        </p:txBody>
      </p:sp>
      <p:sp>
        <p:nvSpPr>
          <p:cNvPr id="21" name="Tijdelijke aanduiding voor tekst 3"/>
          <p:cNvSpPr>
            <a:spLocks noGrp="1"/>
          </p:cNvSpPr>
          <p:nvPr>
            <p:ph type="body" sz="half" idx="18" hasCustomPrompt="1"/>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22" name="Tijdelijke aanduiding voor tekst 4"/>
          <p:cNvSpPr>
            <a:spLocks noGrp="1"/>
          </p:cNvSpPr>
          <p:nvPr>
            <p:ph type="body" sz="quarter" idx="3" hasCustomPrompt="1"/>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23" name="Tijdelijke aanduiding voor afbeelding 2"/>
          <p:cNvSpPr>
            <a:spLocks noGrp="1" noChangeAspect="1"/>
          </p:cNvSpPr>
          <p:nvPr>
            <p:ph type="pic" idx="21" hasCustomPrompt="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nl-NL" noProof="0"/>
              <a:t>Klik op pictogram om afbeelding toe te voegen</a:t>
            </a:r>
          </a:p>
        </p:txBody>
      </p:sp>
      <p:sp>
        <p:nvSpPr>
          <p:cNvPr id="24" name="Tijdelijke aanduiding voor tekst 3"/>
          <p:cNvSpPr>
            <a:spLocks noGrp="1"/>
          </p:cNvSpPr>
          <p:nvPr>
            <p:ph type="body" sz="half" idx="19" hasCustomPrompt="1"/>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25" name="Tijdelijke aanduiding voor tekst 4"/>
          <p:cNvSpPr>
            <a:spLocks noGrp="1"/>
          </p:cNvSpPr>
          <p:nvPr>
            <p:ph type="body" sz="quarter" idx="13" hasCustomPrompt="1"/>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26" name="Tijdelijke aanduiding voor afbeelding 2"/>
          <p:cNvSpPr>
            <a:spLocks noGrp="1" noChangeAspect="1"/>
          </p:cNvSpPr>
          <p:nvPr>
            <p:ph type="pic" idx="22" hasCustomPrompt="1"/>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nl-NL" noProof="0"/>
              <a:t>Klik op pictogram om afbeelding toe te voegen</a:t>
            </a:r>
          </a:p>
        </p:txBody>
      </p:sp>
      <p:sp>
        <p:nvSpPr>
          <p:cNvPr id="27" name="Tijdelijke aanduiding voor tekst 3"/>
          <p:cNvSpPr>
            <a:spLocks noGrp="1"/>
          </p:cNvSpPr>
          <p:nvPr>
            <p:ph type="body" sz="half" idx="20" hasCustomPrompt="1"/>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3" name="Tijdelijke aanduiding voor datum 2"/>
          <p:cNvSpPr>
            <a:spLocks noGrp="1"/>
          </p:cNvSpPr>
          <p:nvPr>
            <p:ph type="dt" sz="half" idx="10"/>
          </p:nvPr>
        </p:nvSpPr>
        <p:spPr/>
        <p:txBody>
          <a:bodyPr rtlCol="0"/>
          <a:lstStyle/>
          <a:p>
            <a:pPr rtl="0"/>
            <a:fld id="{8DECA5B9-536E-4778-9AC4-32BEA279114B}" type="datetime1">
              <a:rPr lang="nl-NL" noProof="0" smtClean="0"/>
              <a:t>9-4-2024</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nchor="t"/>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39505BB7-345F-4DB4-BBD5-6B7DE1E06E40}" type="datetime1">
              <a:rPr lang="nl-NL" noProof="0" smtClean="0"/>
              <a:t>9-4-2024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9042400" y="609599"/>
            <a:ext cx="2005011" cy="5181601"/>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1141410" y="609599"/>
            <a:ext cx="7748590" cy="5181601"/>
          </a:xfrm>
        </p:spPr>
        <p:txBody>
          <a:bodyPr vert="eaVert"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51B3F679-740E-42EA-94AB-2DC9513CCC19}" type="datetime1">
              <a:rPr lang="nl-NL" noProof="0" smtClean="0"/>
              <a:t>9-4-2024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AC81D4BB-1533-4593-8C9B-5E5B554EE07D}" type="datetime1">
              <a:rPr lang="nl-NL" noProof="0" smtClean="0"/>
              <a:t>9-4-2024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1" y="1419226"/>
            <a:ext cx="9906000" cy="2852737"/>
          </a:xfrm>
        </p:spPr>
        <p:txBody>
          <a:bodyPr rtlCol="0" anchor="b">
            <a:normAutofit/>
          </a:bodyPr>
          <a:lstStyle>
            <a:lvl1pPr>
              <a:defRPr sz="3600"/>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485A6258-BEB7-4766-B97C-1915F8CE012B}" type="datetime1">
              <a:rPr lang="nl-NL" noProof="0" smtClean="0"/>
              <a:t>9-4-2024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141410" y="2249486"/>
            <a:ext cx="4878389" cy="3541714"/>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172200" y="2249486"/>
            <a:ext cx="4875211" cy="3541714"/>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9FA98814-87FE-4497-BE73-40339CE6C2FA}" type="datetime1">
              <a:rPr lang="nl-NL" noProof="0" smtClean="0"/>
              <a:t>9-4-2024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1" y="619126"/>
            <a:ext cx="9906000" cy="1477961"/>
          </a:xfrm>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370019" y="2249486"/>
            <a:ext cx="4649783"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p:cNvSpPr>
            <a:spLocks noGrp="1"/>
          </p:cNvSpPr>
          <p:nvPr>
            <p:ph sz="half" idx="2" hasCustomPrompt="1"/>
          </p:nvPr>
        </p:nvSpPr>
        <p:spPr>
          <a:xfrm>
            <a:off x="1141410" y="3073397"/>
            <a:ext cx="4878391" cy="2717801"/>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400808" y="2249485"/>
            <a:ext cx="464660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p:cNvSpPr>
            <a:spLocks noGrp="1"/>
          </p:cNvSpPr>
          <p:nvPr>
            <p:ph sz="quarter" idx="4" hasCustomPrompt="1"/>
          </p:nvPr>
        </p:nvSpPr>
        <p:spPr>
          <a:xfrm>
            <a:off x="6172200" y="3073397"/>
            <a:ext cx="4875210" cy="2717801"/>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95209AFC-1DC6-4CDD-8C71-DD5242F166E4}" type="datetime1">
              <a:rPr lang="nl-NL" noProof="0" smtClean="0"/>
              <a:t>9-4-2024</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p>
            <a:pPr rtl="0"/>
            <a:fld id="{87EE1F20-7B63-4E6B-B7A0-2DCD58639E15}" type="datetime1">
              <a:rPr lang="nl-NL" noProof="0" smtClean="0"/>
              <a:t>9-4-2024</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419D9F0F-2E5C-4C36-BFD2-0DE177D7DC83}" type="datetime1">
              <a:rPr lang="nl-NL" noProof="0" smtClean="0"/>
              <a:t>9-4-2024</a:t>
            </a:fld>
            <a:endParaRPr lang="nl-NL" noProof="0"/>
          </a:p>
        </p:txBody>
      </p:sp>
      <p:sp>
        <p:nvSpPr>
          <p:cNvPr id="3" name="Tijdelijke aanduiding voor voettekst 2"/>
          <p:cNvSpPr>
            <a:spLocks noGrp="1"/>
          </p:cNvSpPr>
          <p:nvPr>
            <p:ph type="ftr" sz="quarter" idx="11"/>
          </p:nvPr>
        </p:nvSpPr>
        <p:spPr/>
        <p:txBody>
          <a:bodyPr rtlCol="0"/>
          <a:lstStyle/>
          <a:p>
            <a:pPr rtl="0"/>
            <a:endParaRPr lang="nl-NL" noProof="0"/>
          </a:p>
        </p:txBody>
      </p:sp>
      <p:sp>
        <p:nvSpPr>
          <p:cNvPr id="4" name="Tijdelijke aanduiding voor dianummer 3"/>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6705" y="609601"/>
            <a:ext cx="3856037" cy="1639884"/>
          </a:xfrm>
        </p:spPr>
        <p:txBody>
          <a:bodyPr rtlCol="0" anchor="b"/>
          <a:lstStyle>
            <a:lvl1pPr>
              <a:defRPr sz="320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5156200" y="592666"/>
            <a:ext cx="5891209" cy="5198534"/>
          </a:xfrm>
        </p:spPr>
        <p:txBody>
          <a:bodyPr rtlCol="0" anchor="ct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256D21A1-5AD2-4E71-9299-8A371994A1E5}" type="datetime1">
              <a:rPr lang="nl-NL" noProof="0" smtClean="0"/>
              <a:t>9-4-2024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3" y="609600"/>
            <a:ext cx="5934508" cy="1639886"/>
          </a:xfrm>
        </p:spPr>
        <p:txBody>
          <a:bodyPr rtlCol="0" anchor="b"/>
          <a:lstStyle>
            <a:lvl1pPr>
              <a:defRPr sz="320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20ECB257-ECA2-4179-85C1-5E562FA2A73F}" type="datetime1">
              <a:rPr lang="nl-NL" noProof="0" smtClean="0"/>
              <a:t>9-4-2024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Afbeelding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e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e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e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jdelijke aanduiding voor titel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nl-NL" noProof="0"/>
          </a:p>
        </p:txBody>
      </p:sp>
      <p:sp>
        <p:nvSpPr>
          <p:cNvPr id="3" name="Tijdelijke aanduiding voor tekst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C9EB5CC7-06BF-4052-8164-083592ACE658}" type="datetime1">
              <a:rPr lang="nl-NL" noProof="0" smtClean="0"/>
              <a:t>9-4-2024</a:t>
            </a:fld>
            <a:endParaRPr lang="nl-NL" noProof="0"/>
          </a:p>
        </p:txBody>
      </p:sp>
      <p:sp>
        <p:nvSpPr>
          <p:cNvPr id="5" name="Tijdelijke aanduiding voor voettekst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nl-NL" noProof="0"/>
          </a:p>
        </p:txBody>
      </p:sp>
      <p:sp>
        <p:nvSpPr>
          <p:cNvPr id="6" name="Tijdelijke aanduiding voor dianumm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lerenvoorhetexamen.n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www.mijneindexamen.nl/" TargetMode="External"/><Relationship Id="rId4" Type="http://schemas.openxmlformats.org/officeDocument/2006/relationships/hyperlink" Target="http://www.examenblad.n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examens.mlg@o2g2.n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mijneindexamen.n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C9467-D86A-4D44-9E01-5796E5BDA396}"/>
              </a:ext>
            </a:extLst>
          </p:cNvPr>
          <p:cNvSpPr>
            <a:spLocks noGrp="1"/>
          </p:cNvSpPr>
          <p:nvPr>
            <p:ph type="title"/>
          </p:nvPr>
        </p:nvSpPr>
        <p:spPr/>
        <p:txBody>
          <a:bodyPr rtlCol="0" anchor="ctr"/>
          <a:lstStyle/>
          <a:p>
            <a:pPr algn="ctr" rtl="0"/>
            <a:r>
              <a:rPr lang="nl-NL" dirty="0"/>
              <a:t> </a:t>
            </a:r>
          </a:p>
        </p:txBody>
      </p:sp>
      <p:sp>
        <p:nvSpPr>
          <p:cNvPr id="4" name="Tijdelijke aanduiding voor tekst 3">
            <a:extLst>
              <a:ext uri="{FF2B5EF4-FFF2-40B4-BE49-F238E27FC236}">
                <a16:creationId xmlns:a16="http://schemas.microsoft.com/office/drawing/2014/main" id="{41A79215-653F-4996-95E5-0FD4B247B21F}"/>
              </a:ext>
            </a:extLst>
          </p:cNvPr>
          <p:cNvSpPr>
            <a:spLocks noGrp="1"/>
          </p:cNvSpPr>
          <p:nvPr>
            <p:ph type="body" sz="half" idx="2"/>
          </p:nvPr>
        </p:nvSpPr>
        <p:spPr>
          <a:xfrm>
            <a:off x="1141364" y="5124019"/>
            <a:ext cx="9910859" cy="1325941"/>
          </a:xfrm>
        </p:spPr>
        <p:txBody>
          <a:bodyPr rtlCol="0">
            <a:normAutofit/>
          </a:bodyPr>
          <a:lstStyle/>
          <a:p>
            <a:pPr algn="ctr" rtl="0"/>
            <a:r>
              <a:rPr lang="nl-NL" sz="4800" dirty="0"/>
              <a:t>Uitleg examens 2024 </a:t>
            </a:r>
          </a:p>
        </p:txBody>
      </p:sp>
      <p:pic>
        <p:nvPicPr>
          <p:cNvPr id="13" name="Tijdelijke aanduiding voor afbeelding 12">
            <a:extLst>
              <a:ext uri="{FF2B5EF4-FFF2-40B4-BE49-F238E27FC236}">
                <a16:creationId xmlns:a16="http://schemas.microsoft.com/office/drawing/2014/main" id="{E0247AA9-CA0B-2C13-6B7C-0A9DA721D323}"/>
              </a:ext>
            </a:extLst>
          </p:cNvPr>
          <p:cNvPicPr>
            <a:picLocks noGrp="1" noChangeAspect="1"/>
          </p:cNvPicPr>
          <p:nvPr>
            <p:ph type="pic" idx="1"/>
          </p:nvPr>
        </p:nvPicPr>
        <p:blipFill>
          <a:blip r:embed="rId3"/>
          <a:srcRect t="2148" b="2148"/>
          <a:stretch>
            <a:fillRect/>
          </a:stretch>
        </p:blipFill>
        <p:spPr>
          <a:xfrm>
            <a:off x="1141411" y="606426"/>
            <a:ext cx="9912354" cy="3814654"/>
          </a:xfrm>
          <a:prstGeom prst="rect">
            <a:avLst/>
          </a:prstGeom>
        </p:spPr>
      </p:pic>
    </p:spTree>
    <p:extLst>
      <p:ext uri="{BB962C8B-B14F-4D97-AF65-F5344CB8AC3E}">
        <p14:creationId xmlns:p14="http://schemas.microsoft.com/office/powerpoint/2010/main" val="3906540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C50E0-B7C5-8009-843C-2A9B90BE98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88BDA7-D476-B323-874E-66108F64944D}"/>
              </a:ext>
            </a:extLst>
          </p:cNvPr>
          <p:cNvSpPr>
            <a:spLocks noGrp="1"/>
          </p:cNvSpPr>
          <p:nvPr>
            <p:ph type="title"/>
          </p:nvPr>
        </p:nvSpPr>
        <p:spPr>
          <a:xfrm>
            <a:off x="1141411" y="1419227"/>
            <a:ext cx="9906000" cy="1013256"/>
          </a:xfrm>
        </p:spPr>
        <p:txBody>
          <a:bodyPr/>
          <a:lstStyle/>
          <a:p>
            <a:r>
              <a:rPr lang="nl-NL" dirty="0"/>
              <a:t>Waar vinden de examens plaats?</a:t>
            </a:r>
          </a:p>
        </p:txBody>
      </p:sp>
      <p:sp>
        <p:nvSpPr>
          <p:cNvPr id="3" name="Tekstvak 2">
            <a:extLst>
              <a:ext uri="{FF2B5EF4-FFF2-40B4-BE49-F238E27FC236}">
                <a16:creationId xmlns:a16="http://schemas.microsoft.com/office/drawing/2014/main" id="{C2D49693-7A51-8D5B-25FE-F37827910A3E}"/>
              </a:ext>
            </a:extLst>
          </p:cNvPr>
          <p:cNvSpPr txBox="1"/>
          <p:nvPr/>
        </p:nvSpPr>
        <p:spPr>
          <a:xfrm>
            <a:off x="1141411" y="3168430"/>
            <a:ext cx="9973432" cy="3170099"/>
          </a:xfrm>
          <a:prstGeom prst="rect">
            <a:avLst/>
          </a:prstGeom>
          <a:noFill/>
        </p:spPr>
        <p:txBody>
          <a:bodyPr wrap="square" rtlCol="0">
            <a:spAutoFit/>
          </a:bodyPr>
          <a:lstStyle/>
          <a:p>
            <a:r>
              <a:rPr lang="nl-NL" sz="2000" dirty="0"/>
              <a:t>Gymzaal bij de </a:t>
            </a:r>
            <a:r>
              <a:rPr lang="nl-NL" sz="2000" dirty="0" err="1"/>
              <a:t>Hayden</a:t>
            </a:r>
            <a:r>
              <a:rPr lang="nl-NL" sz="2000" dirty="0"/>
              <a:t> school (</a:t>
            </a:r>
            <a:r>
              <a:rPr lang="nl-NL" sz="2000" dirty="0" err="1"/>
              <a:t>Groenesteinlaan</a:t>
            </a:r>
            <a:r>
              <a:rPr lang="nl-NL" sz="2000" dirty="0"/>
              <a:t>)</a:t>
            </a:r>
          </a:p>
          <a:p>
            <a:endParaRPr lang="nl-NL" sz="2000" dirty="0"/>
          </a:p>
          <a:p>
            <a:endParaRPr lang="nl-NL" sz="2000" dirty="0"/>
          </a:p>
          <a:p>
            <a:r>
              <a:rPr lang="nl-NL" sz="2000" dirty="0" err="1"/>
              <a:t>KuA</a:t>
            </a:r>
            <a:r>
              <a:rPr lang="nl-NL" sz="2000" dirty="0"/>
              <a:t> examens zijn op de </a:t>
            </a:r>
            <a:r>
              <a:rPr lang="nl-NL" sz="2000" dirty="0" err="1"/>
              <a:t>Helperbrink</a:t>
            </a:r>
            <a:r>
              <a:rPr lang="nl-NL" sz="2000" dirty="0"/>
              <a:t> (lokaal 28 of 37)</a:t>
            </a:r>
          </a:p>
          <a:p>
            <a:endParaRPr lang="nl-NL" sz="2000" dirty="0">
              <a:solidFill>
                <a:srgbClr val="92D050"/>
              </a:solidFill>
            </a:endParaRPr>
          </a:p>
          <a:p>
            <a:endParaRPr lang="nl-NL" sz="2000" dirty="0"/>
          </a:p>
          <a:p>
            <a:r>
              <a:rPr lang="nl-NL" sz="2000" dirty="0"/>
              <a:t>De fietsen zet je gewoon bij het MLG neer.</a:t>
            </a:r>
          </a:p>
          <a:p>
            <a:endParaRPr lang="nl-NL" sz="2000" dirty="0"/>
          </a:p>
          <a:p>
            <a:r>
              <a:rPr lang="nl-NL" sz="2000" dirty="0"/>
              <a:t>	</a:t>
            </a:r>
          </a:p>
          <a:p>
            <a:endParaRPr lang="nl-NL" sz="2000" dirty="0"/>
          </a:p>
        </p:txBody>
      </p:sp>
    </p:spTree>
    <p:extLst>
      <p:ext uri="{BB962C8B-B14F-4D97-AF65-F5344CB8AC3E}">
        <p14:creationId xmlns:p14="http://schemas.microsoft.com/office/powerpoint/2010/main" val="365518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62B7A-B737-7450-2901-1D5C7F696D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B503D9-3E11-7F7B-8C95-27B04BD3D93D}"/>
              </a:ext>
            </a:extLst>
          </p:cNvPr>
          <p:cNvSpPr>
            <a:spLocks noGrp="1"/>
          </p:cNvSpPr>
          <p:nvPr>
            <p:ph type="title"/>
          </p:nvPr>
        </p:nvSpPr>
        <p:spPr>
          <a:xfrm>
            <a:off x="1141411" y="894552"/>
            <a:ext cx="9906000" cy="1013256"/>
          </a:xfrm>
        </p:spPr>
        <p:txBody>
          <a:bodyPr>
            <a:normAutofit fontScale="90000"/>
          </a:bodyPr>
          <a:lstStyle/>
          <a:p>
            <a:r>
              <a:rPr lang="nl-NL" dirty="0"/>
              <a:t>Wat doe je als je verhinderd bent bij het examen?</a:t>
            </a:r>
          </a:p>
        </p:txBody>
      </p:sp>
      <p:sp>
        <p:nvSpPr>
          <p:cNvPr id="3" name="Tekstvak 2">
            <a:extLst>
              <a:ext uri="{FF2B5EF4-FFF2-40B4-BE49-F238E27FC236}">
                <a16:creationId xmlns:a16="http://schemas.microsoft.com/office/drawing/2014/main" id="{63A2132C-777B-D580-99DA-81E70EF77B4E}"/>
              </a:ext>
            </a:extLst>
          </p:cNvPr>
          <p:cNvSpPr txBox="1"/>
          <p:nvPr/>
        </p:nvSpPr>
        <p:spPr>
          <a:xfrm>
            <a:off x="1141411" y="2594498"/>
            <a:ext cx="9973432" cy="3416320"/>
          </a:xfrm>
          <a:prstGeom prst="rect">
            <a:avLst/>
          </a:prstGeom>
          <a:noFill/>
        </p:spPr>
        <p:txBody>
          <a:bodyPr wrap="square" rtlCol="0">
            <a:spAutoFit/>
          </a:bodyPr>
          <a:lstStyle/>
          <a:p>
            <a:pPr marL="285750" indent="-285750">
              <a:buFont typeface="Arial" panose="020B0604020202020204" pitchFamily="34" charset="0"/>
              <a:buChar char="•"/>
            </a:pPr>
            <a:r>
              <a:rPr lang="nl-NL" dirty="0"/>
              <a:t>Je ouders (of jij, 18+) bellen naar school </a:t>
            </a:r>
          </a:p>
          <a:p>
            <a:pPr marL="285750" indent="-285750">
              <a:buFont typeface="Arial" panose="020B0604020202020204" pitchFamily="34" charset="0"/>
              <a:buChar char="•"/>
            </a:pPr>
            <a:r>
              <a:rPr lang="nl-NL" dirty="0"/>
              <a:t>Zij melden wat er is en dat je een </a:t>
            </a:r>
            <a:r>
              <a:rPr lang="nl-NL" dirty="0" err="1"/>
              <a:t>examenleerling</a:t>
            </a:r>
            <a:r>
              <a:rPr lang="nl-NL" dirty="0"/>
              <a:t> bent.</a:t>
            </a:r>
          </a:p>
          <a:p>
            <a:pPr marL="285750" indent="-285750">
              <a:buFont typeface="Arial" panose="020B0604020202020204" pitchFamily="34" charset="0"/>
              <a:buChar char="•"/>
            </a:pPr>
            <a:r>
              <a:rPr lang="nl-NL" dirty="0"/>
              <a:t>En stel je mentor op de hoogte.</a:t>
            </a:r>
          </a:p>
          <a:p>
            <a:endParaRPr lang="nl-NL" dirty="0"/>
          </a:p>
          <a:p>
            <a:endParaRPr lang="nl-NL" dirty="0"/>
          </a:p>
          <a:p>
            <a:r>
              <a:rPr lang="nl-NL" dirty="0"/>
              <a:t>Dit doe je ruim voordat het examen begint. (daar waar mogelijk natuurlijk)</a:t>
            </a:r>
          </a:p>
          <a:p>
            <a:endParaRPr lang="nl-NL" dirty="0"/>
          </a:p>
          <a:p>
            <a:r>
              <a:rPr lang="nl-NL" dirty="0"/>
              <a:t>Bij ziekte elke dag afmelden.</a:t>
            </a:r>
          </a:p>
          <a:p>
            <a:endParaRPr lang="nl-NL" dirty="0"/>
          </a:p>
          <a:p>
            <a:r>
              <a:rPr lang="nl-NL" dirty="0"/>
              <a:t>De rector beslist over de geldigheid.</a:t>
            </a:r>
          </a:p>
          <a:p>
            <a:endParaRPr lang="nl-NL" dirty="0"/>
          </a:p>
          <a:p>
            <a:r>
              <a:rPr lang="nl-NL" dirty="0"/>
              <a:t>Zie ook het protocol verhindering in het examenboek!</a:t>
            </a:r>
          </a:p>
        </p:txBody>
      </p:sp>
    </p:spTree>
    <p:extLst>
      <p:ext uri="{BB962C8B-B14F-4D97-AF65-F5344CB8AC3E}">
        <p14:creationId xmlns:p14="http://schemas.microsoft.com/office/powerpoint/2010/main" val="111912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53D5E-DDFB-3A40-BEE8-F6A3DB5163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F621C1F-E1D0-0780-D82A-0310CE5332AD}"/>
              </a:ext>
            </a:extLst>
          </p:cNvPr>
          <p:cNvSpPr>
            <a:spLocks noGrp="1"/>
          </p:cNvSpPr>
          <p:nvPr>
            <p:ph type="title"/>
          </p:nvPr>
        </p:nvSpPr>
        <p:spPr>
          <a:xfrm>
            <a:off x="1141411" y="1039849"/>
            <a:ext cx="9906000" cy="1013256"/>
          </a:xfrm>
        </p:spPr>
        <p:txBody>
          <a:bodyPr/>
          <a:lstStyle/>
          <a:p>
            <a:r>
              <a:rPr lang="nl-NL" dirty="0"/>
              <a:t>Wat neem je mee?</a:t>
            </a:r>
          </a:p>
        </p:txBody>
      </p:sp>
      <p:sp>
        <p:nvSpPr>
          <p:cNvPr id="6" name="Tekstvak 5">
            <a:extLst>
              <a:ext uri="{FF2B5EF4-FFF2-40B4-BE49-F238E27FC236}">
                <a16:creationId xmlns:a16="http://schemas.microsoft.com/office/drawing/2014/main" id="{DB13DC5A-DA1A-73AB-9F10-0448B673274D}"/>
              </a:ext>
            </a:extLst>
          </p:cNvPr>
          <p:cNvSpPr txBox="1"/>
          <p:nvPr/>
        </p:nvSpPr>
        <p:spPr>
          <a:xfrm>
            <a:off x="1141411" y="2401831"/>
            <a:ext cx="9432099" cy="4524315"/>
          </a:xfrm>
          <a:prstGeom prst="rect">
            <a:avLst/>
          </a:prstGeom>
          <a:noFill/>
        </p:spPr>
        <p:txBody>
          <a:bodyPr wrap="square" rtlCol="0">
            <a:spAutoFit/>
          </a:bodyPr>
          <a:lstStyle/>
          <a:p>
            <a:r>
              <a:rPr lang="nl-NL" dirty="0"/>
              <a:t>Zorg dat je rekenmachine opgeladen is. </a:t>
            </a:r>
          </a:p>
          <a:p>
            <a:r>
              <a:rPr lang="nl-NL" dirty="0"/>
              <a:t>School zorgt voor de BINAS</a:t>
            </a:r>
          </a:p>
          <a:p>
            <a:endParaRPr lang="nl-NL" dirty="0"/>
          </a:p>
          <a:p>
            <a:r>
              <a:rPr lang="nl-NL" dirty="0"/>
              <a:t>Benodigdheden</a:t>
            </a:r>
          </a:p>
          <a:p>
            <a:pPr marL="285750" indent="-285750">
              <a:buFont typeface="Arial" panose="020B0604020202020204" pitchFamily="34" charset="0"/>
              <a:buChar char="•"/>
            </a:pPr>
            <a:r>
              <a:rPr lang="nl-NL" dirty="0"/>
              <a:t>Pennen</a:t>
            </a:r>
          </a:p>
          <a:p>
            <a:pPr marL="285750" indent="-285750">
              <a:buFont typeface="Arial" panose="020B0604020202020204" pitchFamily="34" charset="0"/>
              <a:buChar char="•"/>
            </a:pPr>
            <a:r>
              <a:rPr lang="nl-NL" dirty="0"/>
              <a:t>Tekenpotlood, grijs, rood, blauw</a:t>
            </a:r>
          </a:p>
          <a:p>
            <a:pPr marL="285750" indent="-285750">
              <a:buFont typeface="Arial" panose="020B0604020202020204" pitchFamily="34" charset="0"/>
              <a:buChar char="•"/>
            </a:pPr>
            <a:r>
              <a:rPr lang="nl-NL" dirty="0"/>
              <a:t>Gum</a:t>
            </a:r>
          </a:p>
          <a:p>
            <a:pPr marL="285750" indent="-285750">
              <a:buFont typeface="Arial" panose="020B0604020202020204" pitchFamily="34" charset="0"/>
              <a:buChar char="•"/>
            </a:pPr>
            <a:r>
              <a:rPr lang="nl-NL" dirty="0"/>
              <a:t>Geen </a:t>
            </a:r>
            <a:r>
              <a:rPr lang="nl-NL" dirty="0" err="1"/>
              <a:t>Tipp</a:t>
            </a:r>
            <a:r>
              <a:rPr lang="nl-NL" dirty="0"/>
              <a:t>-ex</a:t>
            </a:r>
          </a:p>
          <a:p>
            <a:pPr marL="285750" indent="-285750">
              <a:buFont typeface="Arial" panose="020B0604020202020204" pitchFamily="34" charset="0"/>
              <a:buChar char="•"/>
            </a:pPr>
            <a:r>
              <a:rPr lang="nl-NL" dirty="0"/>
              <a:t>Liniaal en geodriehoek</a:t>
            </a:r>
          </a:p>
          <a:p>
            <a:pPr marL="285750" indent="-285750">
              <a:buFont typeface="Arial" panose="020B0604020202020204" pitchFamily="34" charset="0"/>
              <a:buChar char="•"/>
            </a:pPr>
            <a:r>
              <a:rPr lang="nl-NL" dirty="0"/>
              <a:t>Passer</a:t>
            </a:r>
          </a:p>
          <a:p>
            <a:pPr marL="285750" indent="-285750">
              <a:buFont typeface="Arial" panose="020B0604020202020204" pitchFamily="34" charset="0"/>
              <a:buChar char="•"/>
            </a:pPr>
            <a:r>
              <a:rPr lang="nl-NL" dirty="0"/>
              <a:t>Rekenmachine (bij wiskunde alleen de grafische rekenmachine)</a:t>
            </a:r>
          </a:p>
          <a:p>
            <a:pPr marL="285750" indent="-285750">
              <a:buFont typeface="Arial" panose="020B0604020202020204" pitchFamily="34" charset="0"/>
              <a:buChar char="•"/>
            </a:pPr>
            <a:r>
              <a:rPr lang="nl-NL" dirty="0"/>
              <a:t>Nederlands woordenboek (eendelig) of Ne naar een andere taal (eendelig)</a:t>
            </a:r>
          </a:p>
          <a:p>
            <a:pPr marL="285750" indent="-285750">
              <a:buFont typeface="Arial" panose="020B0604020202020204" pitchFamily="34" charset="0"/>
              <a:buChar char="•"/>
            </a:pPr>
            <a:endParaRPr lang="nl-NL" dirty="0"/>
          </a:p>
          <a:p>
            <a:endParaRPr lang="nl-NL" dirty="0"/>
          </a:p>
          <a:p>
            <a:endParaRPr lang="nl-NL" dirty="0"/>
          </a:p>
          <a:p>
            <a:endParaRPr lang="nl-NL" dirty="0"/>
          </a:p>
        </p:txBody>
      </p:sp>
    </p:spTree>
    <p:extLst>
      <p:ext uri="{BB962C8B-B14F-4D97-AF65-F5344CB8AC3E}">
        <p14:creationId xmlns:p14="http://schemas.microsoft.com/office/powerpoint/2010/main" val="364374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56FF-6FBD-0525-760C-58DCDF8EA5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16C8A7-3AC2-E1D9-771D-EF60656FBAB5}"/>
              </a:ext>
            </a:extLst>
          </p:cNvPr>
          <p:cNvSpPr>
            <a:spLocks noGrp="1"/>
          </p:cNvSpPr>
          <p:nvPr>
            <p:ph type="title"/>
          </p:nvPr>
        </p:nvSpPr>
        <p:spPr>
          <a:xfrm>
            <a:off x="1141411" y="615525"/>
            <a:ext cx="9906000" cy="1013256"/>
          </a:xfrm>
        </p:spPr>
        <p:txBody>
          <a:bodyPr/>
          <a:lstStyle/>
          <a:p>
            <a:r>
              <a:rPr lang="nl-NL" dirty="0"/>
              <a:t>Grafische rekenmachine</a:t>
            </a:r>
          </a:p>
        </p:txBody>
      </p:sp>
      <p:sp>
        <p:nvSpPr>
          <p:cNvPr id="3" name="Tekstvak 2">
            <a:extLst>
              <a:ext uri="{FF2B5EF4-FFF2-40B4-BE49-F238E27FC236}">
                <a16:creationId xmlns:a16="http://schemas.microsoft.com/office/drawing/2014/main" id="{71A37651-15DE-C1D2-5D68-6D4DA0997606}"/>
              </a:ext>
            </a:extLst>
          </p:cNvPr>
          <p:cNvSpPr txBox="1"/>
          <p:nvPr/>
        </p:nvSpPr>
        <p:spPr>
          <a:xfrm>
            <a:off x="1141411" y="1780631"/>
            <a:ext cx="9973432" cy="4801314"/>
          </a:xfrm>
          <a:prstGeom prst="rect">
            <a:avLst/>
          </a:prstGeom>
          <a:noFill/>
        </p:spPr>
        <p:txBody>
          <a:bodyPr wrap="square" rtlCol="0">
            <a:spAutoFit/>
          </a:bodyPr>
          <a:lstStyle/>
          <a:p>
            <a:pPr marL="285750" indent="-285750">
              <a:buFont typeface="Arial" panose="020B0604020202020204" pitchFamily="34" charset="0"/>
              <a:buChar char="•"/>
            </a:pPr>
            <a:r>
              <a:rPr lang="nl-NL" dirty="0"/>
              <a:t>Examenstand</a:t>
            </a:r>
          </a:p>
          <a:p>
            <a:pPr marL="742950" lvl="1" indent="-285750">
              <a:buFont typeface="Arial" panose="020B0604020202020204" pitchFamily="34" charset="0"/>
              <a:buChar char="•"/>
            </a:pPr>
            <a:r>
              <a:rPr lang="nl-NL" dirty="0"/>
              <a:t>Inschakelen: DRUK tegelijk  + knop  en ENTER en ON</a:t>
            </a:r>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r>
              <a:rPr lang="nl-NL" dirty="0"/>
              <a:t>Bij het volgende scherm druk je via de ZOOM knop op OK</a:t>
            </a:r>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r>
              <a:rPr lang="nl-NL" dirty="0"/>
              <a:t>Daarna op een willekeurige knap</a:t>
            </a:r>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r>
              <a:rPr lang="nl-NL" dirty="0"/>
              <a:t>Dan zie je als het goed is een oranje balk en knippert er een lampje</a:t>
            </a:r>
          </a:p>
          <a:p>
            <a:pPr lvl="1"/>
            <a:endParaRPr lang="nl-NL" dirty="0"/>
          </a:p>
          <a:p>
            <a:pPr marL="285750" indent="-285750">
              <a:buFont typeface="Arial" panose="020B0604020202020204" pitchFamily="34" charset="0"/>
              <a:buChar char="•"/>
            </a:pPr>
            <a:r>
              <a:rPr lang="nl-NL" dirty="0"/>
              <a:t>Alleen te gebruiken bij wiskunde</a:t>
            </a:r>
          </a:p>
          <a:p>
            <a:pPr marL="285750" indent="-285750">
              <a:buFont typeface="Arial" panose="020B0604020202020204" pitchFamily="34" charset="0"/>
              <a:buChar char="•"/>
            </a:pPr>
            <a:r>
              <a:rPr lang="nl-NL" dirty="0"/>
              <a:t>Een gewone rekenmachine is niet toegestaan</a:t>
            </a:r>
          </a:p>
          <a:p>
            <a:pPr marL="285750" indent="-285750">
              <a:buFont typeface="Arial" panose="020B0604020202020204" pitchFamily="34" charset="0"/>
              <a:buChar char="•"/>
            </a:pPr>
            <a:r>
              <a:rPr lang="nl-NL" dirty="0"/>
              <a:t>Er mag maar 1 rekenmachine op tafel liggen</a:t>
            </a:r>
          </a:p>
          <a:p>
            <a:pPr marL="285750" indent="-285750">
              <a:buFont typeface="Arial" panose="020B0604020202020204" pitchFamily="34" charset="0"/>
              <a:buChar char="•"/>
            </a:pPr>
            <a:r>
              <a:rPr lang="nl-NL" dirty="0"/>
              <a:t>Zorg  ervoor dat de batterij is opgeladen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err="1"/>
              <a:t>Ivm</a:t>
            </a:r>
            <a:r>
              <a:rPr lang="nl-NL" dirty="0"/>
              <a:t> controle examenstand 30 minuten voor aanvang van het examen aanwezig zijn.</a:t>
            </a:r>
          </a:p>
        </p:txBody>
      </p:sp>
      <p:pic>
        <p:nvPicPr>
          <p:cNvPr id="5" name="Afbeelding 4">
            <a:extLst>
              <a:ext uri="{FF2B5EF4-FFF2-40B4-BE49-F238E27FC236}">
                <a16:creationId xmlns:a16="http://schemas.microsoft.com/office/drawing/2014/main" id="{98A0E54C-2346-B805-D33F-AB226E9EEE72}"/>
              </a:ext>
            </a:extLst>
          </p:cNvPr>
          <p:cNvPicPr>
            <a:picLocks noChangeAspect="1"/>
          </p:cNvPicPr>
          <p:nvPr/>
        </p:nvPicPr>
        <p:blipFill rotWithShape="1">
          <a:blip r:embed="rId3"/>
          <a:srcRect l="14800" t="32711" r="60904" b="40800"/>
          <a:stretch/>
        </p:blipFill>
        <p:spPr>
          <a:xfrm>
            <a:off x="6896924" y="1250416"/>
            <a:ext cx="1694688" cy="1231749"/>
          </a:xfrm>
          <a:prstGeom prst="rect">
            <a:avLst/>
          </a:prstGeom>
        </p:spPr>
      </p:pic>
      <p:pic>
        <p:nvPicPr>
          <p:cNvPr id="7" name="Afbeelding 6">
            <a:extLst>
              <a:ext uri="{FF2B5EF4-FFF2-40B4-BE49-F238E27FC236}">
                <a16:creationId xmlns:a16="http://schemas.microsoft.com/office/drawing/2014/main" id="{84F9162E-695C-EE30-B8A3-B84DED9D3FE4}"/>
              </a:ext>
            </a:extLst>
          </p:cNvPr>
          <p:cNvPicPr>
            <a:picLocks noChangeAspect="1"/>
          </p:cNvPicPr>
          <p:nvPr/>
        </p:nvPicPr>
        <p:blipFill rotWithShape="1">
          <a:blip r:embed="rId4"/>
          <a:srcRect l="19896" t="26844" r="48815" b="37955"/>
          <a:stretch/>
        </p:blipFill>
        <p:spPr>
          <a:xfrm>
            <a:off x="8885363" y="2230690"/>
            <a:ext cx="2162048" cy="1621536"/>
          </a:xfrm>
          <a:prstGeom prst="rect">
            <a:avLst/>
          </a:prstGeom>
        </p:spPr>
      </p:pic>
      <p:pic>
        <p:nvPicPr>
          <p:cNvPr id="9" name="Afbeelding 8">
            <a:extLst>
              <a:ext uri="{FF2B5EF4-FFF2-40B4-BE49-F238E27FC236}">
                <a16:creationId xmlns:a16="http://schemas.microsoft.com/office/drawing/2014/main" id="{B3AF815D-FDFF-01B4-8863-11D6EB52DFF3}"/>
              </a:ext>
            </a:extLst>
          </p:cNvPr>
          <p:cNvPicPr>
            <a:picLocks noChangeAspect="1"/>
          </p:cNvPicPr>
          <p:nvPr/>
        </p:nvPicPr>
        <p:blipFill rotWithShape="1">
          <a:blip r:embed="rId5"/>
          <a:srcRect l="20726" t="28093" r="50000" b="38489"/>
          <a:stretch/>
        </p:blipFill>
        <p:spPr>
          <a:xfrm>
            <a:off x="8885363" y="4042789"/>
            <a:ext cx="2162048" cy="1645385"/>
          </a:xfrm>
          <a:prstGeom prst="rect">
            <a:avLst/>
          </a:prstGeom>
        </p:spPr>
      </p:pic>
    </p:spTree>
    <p:extLst>
      <p:ext uri="{BB962C8B-B14F-4D97-AF65-F5344CB8AC3E}">
        <p14:creationId xmlns:p14="http://schemas.microsoft.com/office/powerpoint/2010/main" val="97536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53D5E-DDFB-3A40-BEE8-F6A3DB5163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F621C1F-E1D0-0780-D82A-0310CE5332AD}"/>
              </a:ext>
            </a:extLst>
          </p:cNvPr>
          <p:cNvSpPr>
            <a:spLocks noGrp="1"/>
          </p:cNvSpPr>
          <p:nvPr>
            <p:ph type="title"/>
          </p:nvPr>
        </p:nvSpPr>
        <p:spPr>
          <a:xfrm>
            <a:off x="1141411" y="1039849"/>
            <a:ext cx="9906000" cy="1013256"/>
          </a:xfrm>
        </p:spPr>
        <p:txBody>
          <a:bodyPr/>
          <a:lstStyle/>
          <a:p>
            <a:r>
              <a:rPr lang="nl-NL" dirty="0"/>
              <a:t>Tijden van de examens</a:t>
            </a:r>
          </a:p>
        </p:txBody>
      </p:sp>
      <p:sp>
        <p:nvSpPr>
          <p:cNvPr id="6" name="Tekstvak 5">
            <a:extLst>
              <a:ext uri="{FF2B5EF4-FFF2-40B4-BE49-F238E27FC236}">
                <a16:creationId xmlns:a16="http://schemas.microsoft.com/office/drawing/2014/main" id="{DB13DC5A-DA1A-73AB-9F10-0448B673274D}"/>
              </a:ext>
            </a:extLst>
          </p:cNvPr>
          <p:cNvSpPr txBox="1"/>
          <p:nvPr/>
        </p:nvSpPr>
        <p:spPr>
          <a:xfrm>
            <a:off x="1141411" y="2401831"/>
            <a:ext cx="9432099" cy="3416320"/>
          </a:xfrm>
          <a:prstGeom prst="rect">
            <a:avLst/>
          </a:prstGeom>
          <a:noFill/>
        </p:spPr>
        <p:txBody>
          <a:bodyPr wrap="square" rtlCol="0">
            <a:spAutoFit/>
          </a:bodyPr>
          <a:lstStyle/>
          <a:p>
            <a:r>
              <a:rPr lang="nl-NL" dirty="0"/>
              <a:t>Ochtend:  9.00 uur</a:t>
            </a:r>
          </a:p>
          <a:p>
            <a:r>
              <a:rPr lang="nl-NL" dirty="0"/>
              <a:t>Middag: 13.30 uur</a:t>
            </a:r>
          </a:p>
          <a:p>
            <a:endParaRPr lang="nl-NL" dirty="0"/>
          </a:p>
          <a:p>
            <a:r>
              <a:rPr lang="nl-NL" dirty="0"/>
              <a:t>Hoe lang moet je er van te voren zijn?</a:t>
            </a:r>
          </a:p>
          <a:p>
            <a:pPr marL="285750" indent="-285750">
              <a:buFont typeface="Arial" panose="020B0604020202020204" pitchFamily="34" charset="0"/>
              <a:buChar char="•"/>
            </a:pPr>
            <a:r>
              <a:rPr lang="nl-NL" dirty="0"/>
              <a:t>15 minuten van te voren</a:t>
            </a:r>
          </a:p>
          <a:p>
            <a:pPr marL="285750" indent="-285750">
              <a:buFont typeface="Arial" panose="020B0604020202020204" pitchFamily="34" charset="0"/>
              <a:buChar char="•"/>
            </a:pPr>
            <a:r>
              <a:rPr lang="nl-NL" dirty="0"/>
              <a:t>30 minuten bij wiskunde, </a:t>
            </a:r>
            <a:r>
              <a:rPr lang="nl-NL" dirty="0" err="1"/>
              <a:t>ivm</a:t>
            </a:r>
            <a:r>
              <a:rPr lang="nl-NL" dirty="0"/>
              <a:t> controle van de grafische rekenmachines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r>
              <a:rPr lang="nl-NL" dirty="0"/>
              <a:t>Duur examens</a:t>
            </a:r>
          </a:p>
          <a:p>
            <a:pPr marL="285750" indent="-285750">
              <a:buFont typeface="Arial" panose="020B0604020202020204" pitchFamily="34" charset="0"/>
              <a:buChar char="•"/>
            </a:pPr>
            <a:r>
              <a:rPr lang="nl-NL" dirty="0"/>
              <a:t>180 minuten (3 uren) of</a:t>
            </a:r>
          </a:p>
          <a:p>
            <a:pPr marL="285750" indent="-285750">
              <a:buFont typeface="Arial" panose="020B0604020202020204" pitchFamily="34" charset="0"/>
              <a:buChar char="•"/>
            </a:pPr>
            <a:r>
              <a:rPr lang="nl-NL" dirty="0"/>
              <a:t>150 minuten (2,5 uur)</a:t>
            </a:r>
          </a:p>
          <a:p>
            <a:endParaRPr lang="nl-NL" dirty="0"/>
          </a:p>
        </p:txBody>
      </p:sp>
    </p:spTree>
    <p:extLst>
      <p:ext uri="{BB962C8B-B14F-4D97-AF65-F5344CB8AC3E}">
        <p14:creationId xmlns:p14="http://schemas.microsoft.com/office/powerpoint/2010/main" val="141350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84034-3ED6-C194-AEE7-EB766B0B6E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13CAD9-93A0-F81F-481C-F3933FD83F6B}"/>
              </a:ext>
            </a:extLst>
          </p:cNvPr>
          <p:cNvSpPr>
            <a:spLocks noGrp="1"/>
          </p:cNvSpPr>
          <p:nvPr>
            <p:ph type="title"/>
          </p:nvPr>
        </p:nvSpPr>
        <p:spPr>
          <a:xfrm>
            <a:off x="1141411" y="971755"/>
            <a:ext cx="9906000" cy="1013256"/>
          </a:xfrm>
        </p:spPr>
        <p:txBody>
          <a:bodyPr/>
          <a:lstStyle/>
          <a:p>
            <a:r>
              <a:rPr lang="nl-NL" dirty="0"/>
              <a:t>Binnenkomst</a:t>
            </a:r>
          </a:p>
        </p:txBody>
      </p:sp>
      <p:sp>
        <p:nvSpPr>
          <p:cNvPr id="3" name="Tekstvak 2">
            <a:extLst>
              <a:ext uri="{FF2B5EF4-FFF2-40B4-BE49-F238E27FC236}">
                <a16:creationId xmlns:a16="http://schemas.microsoft.com/office/drawing/2014/main" id="{AE6A66FB-93F7-DD50-B098-7C135B2C5688}"/>
              </a:ext>
            </a:extLst>
          </p:cNvPr>
          <p:cNvSpPr txBox="1"/>
          <p:nvPr/>
        </p:nvSpPr>
        <p:spPr>
          <a:xfrm>
            <a:off x="1141411" y="2408063"/>
            <a:ext cx="9973432" cy="4339650"/>
          </a:xfrm>
          <a:prstGeom prst="rect">
            <a:avLst/>
          </a:prstGeom>
          <a:noFill/>
        </p:spPr>
        <p:txBody>
          <a:bodyPr wrap="square" rtlCol="0">
            <a:spAutoFit/>
          </a:bodyPr>
          <a:lstStyle/>
          <a:p>
            <a:pPr marL="285750" indent="-285750">
              <a:buFont typeface="Arial" panose="020B0604020202020204" pitchFamily="34" charset="0"/>
              <a:buChar char="•"/>
            </a:pPr>
            <a:r>
              <a:rPr lang="nl-NL" dirty="0"/>
              <a:t>Jassen en tassen in de kleedkamers.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Neem geen waardevolle spullen mee, er is </a:t>
            </a:r>
            <a:r>
              <a:rPr lang="nl-NL" sz="2400" b="1" dirty="0"/>
              <a:t>geen toezicht </a:t>
            </a:r>
            <a:r>
              <a:rPr lang="nl-NL" dirty="0"/>
              <a:t>in de kleedkamer.</a:t>
            </a:r>
          </a:p>
          <a:p>
            <a:pPr marL="285750" indent="-285750">
              <a:buFont typeface="Arial" panose="020B0604020202020204" pitchFamily="34" charset="0"/>
              <a:buChar char="•"/>
            </a:pPr>
            <a:r>
              <a:rPr lang="nl-NL" dirty="0"/>
              <a:t>Telefoon dus thuis of in de kluis!!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Onder geen beding neem je de telefoon mee in de examenzaal.</a:t>
            </a:r>
            <a:br>
              <a:rPr lang="nl-NL" dirty="0"/>
            </a:br>
            <a:r>
              <a:rPr lang="nl-NL" dirty="0"/>
              <a:t>Ligt je telefoon toch in de kleedkamer, zorg dan dat deze echt uit staat.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Het dragen van een smartwatch is een onregelmatigheid. </a:t>
            </a:r>
          </a:p>
          <a:p>
            <a:pPr marL="285750" indent="-285750">
              <a:buFont typeface="Arial" panose="020B0604020202020204" pitchFamily="34" charset="0"/>
              <a:buChar char="•"/>
            </a:pPr>
            <a:r>
              <a:rPr lang="nl-NL" dirty="0"/>
              <a:t>Aangezien we niet op afstand kunnen zien of een horloge een smartwatch is of niet, is het ook het dragen van een gewoon horloge niet toegestaan.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Er hangt een klok in de zaal.</a:t>
            </a:r>
            <a:endParaRPr lang="nl-NL" dirty="0">
              <a:solidFill>
                <a:srgbClr val="92D050"/>
              </a:solidFill>
            </a:endParaRPr>
          </a:p>
          <a:p>
            <a:endParaRPr lang="nl-NL" dirty="0"/>
          </a:p>
          <a:p>
            <a:endParaRPr lang="nl-NL" dirty="0"/>
          </a:p>
        </p:txBody>
      </p:sp>
    </p:spTree>
    <p:extLst>
      <p:ext uri="{BB962C8B-B14F-4D97-AF65-F5344CB8AC3E}">
        <p14:creationId xmlns:p14="http://schemas.microsoft.com/office/powerpoint/2010/main" val="67083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19328-0121-3DA6-E923-3B3584689A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14A471-7406-2346-9436-307E7344B51A}"/>
              </a:ext>
            </a:extLst>
          </p:cNvPr>
          <p:cNvSpPr>
            <a:spLocks noGrp="1"/>
          </p:cNvSpPr>
          <p:nvPr>
            <p:ph type="title"/>
          </p:nvPr>
        </p:nvSpPr>
        <p:spPr>
          <a:xfrm>
            <a:off x="1141411" y="913389"/>
            <a:ext cx="9906000" cy="1013256"/>
          </a:xfrm>
        </p:spPr>
        <p:txBody>
          <a:bodyPr/>
          <a:lstStyle/>
          <a:p>
            <a:r>
              <a:rPr lang="nl-NL" dirty="0"/>
              <a:t>15 minuten voor de Start van het examen</a:t>
            </a:r>
          </a:p>
        </p:txBody>
      </p:sp>
      <p:sp>
        <p:nvSpPr>
          <p:cNvPr id="4" name="Tekstvak 3">
            <a:extLst>
              <a:ext uri="{FF2B5EF4-FFF2-40B4-BE49-F238E27FC236}">
                <a16:creationId xmlns:a16="http://schemas.microsoft.com/office/drawing/2014/main" id="{BC7B97FC-AA6D-27C8-544C-E985788DFBCE}"/>
              </a:ext>
            </a:extLst>
          </p:cNvPr>
          <p:cNvSpPr txBox="1"/>
          <p:nvPr/>
        </p:nvSpPr>
        <p:spPr>
          <a:xfrm>
            <a:off x="1141411" y="2109149"/>
            <a:ext cx="9973432" cy="3970318"/>
          </a:xfrm>
          <a:prstGeom prst="rect">
            <a:avLst/>
          </a:prstGeom>
          <a:noFill/>
        </p:spPr>
        <p:txBody>
          <a:bodyPr wrap="square" rtlCol="0">
            <a:spAutoFit/>
          </a:bodyPr>
          <a:lstStyle/>
          <a:p>
            <a:r>
              <a:rPr lang="nl-NL" dirty="0"/>
              <a:t>Je gaat zitten bij de tafel met jouw examennummer.</a:t>
            </a:r>
          </a:p>
          <a:p>
            <a:endParaRPr lang="nl-NL" dirty="0"/>
          </a:p>
          <a:p>
            <a:r>
              <a:rPr lang="nl-NL" dirty="0"/>
              <a:t>Elke ronde zit je op een andere plek.</a:t>
            </a:r>
          </a:p>
          <a:p>
            <a:endParaRPr lang="nl-NL" dirty="0"/>
          </a:p>
          <a:p>
            <a:r>
              <a:rPr lang="nl-NL" dirty="0"/>
              <a:t>Je blijft op je plek.</a:t>
            </a:r>
          </a:p>
          <a:p>
            <a:endParaRPr lang="nl-NL" dirty="0"/>
          </a:p>
          <a:p>
            <a:r>
              <a:rPr lang="nl-NL" dirty="0"/>
              <a:t>Je mag nog niet schrijven op het examenpapier of kladpapier.</a:t>
            </a:r>
          </a:p>
          <a:p>
            <a:endParaRPr lang="nl-NL" dirty="0"/>
          </a:p>
          <a:p>
            <a:endParaRPr lang="nl-NL" dirty="0"/>
          </a:p>
          <a:p>
            <a:r>
              <a:rPr lang="nl-NL" b="1" dirty="0"/>
              <a:t>Heb je verlenging?</a:t>
            </a:r>
          </a:p>
          <a:p>
            <a:br>
              <a:rPr lang="nl-NL" dirty="0"/>
            </a:br>
            <a:r>
              <a:rPr lang="nl-NL" dirty="0"/>
              <a:t>Je zit aan de zijkant van het lokaal.</a:t>
            </a:r>
            <a:br>
              <a:rPr lang="nl-NL" dirty="0"/>
            </a:br>
            <a:r>
              <a:rPr lang="nl-NL" dirty="0"/>
              <a:t>Laptops liggen in de zaal klaar.</a:t>
            </a:r>
          </a:p>
          <a:p>
            <a:endParaRPr lang="nl-NL" dirty="0"/>
          </a:p>
        </p:txBody>
      </p:sp>
    </p:spTree>
    <p:extLst>
      <p:ext uri="{BB962C8B-B14F-4D97-AF65-F5344CB8AC3E}">
        <p14:creationId xmlns:p14="http://schemas.microsoft.com/office/powerpoint/2010/main" val="383081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19328-0121-3DA6-E923-3B3584689A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14A471-7406-2346-9436-307E7344B51A}"/>
              </a:ext>
            </a:extLst>
          </p:cNvPr>
          <p:cNvSpPr>
            <a:spLocks noGrp="1"/>
          </p:cNvSpPr>
          <p:nvPr>
            <p:ph type="title"/>
          </p:nvPr>
        </p:nvSpPr>
        <p:spPr>
          <a:xfrm>
            <a:off x="1141411" y="913389"/>
            <a:ext cx="10293028" cy="1013256"/>
          </a:xfrm>
        </p:spPr>
        <p:txBody>
          <a:bodyPr>
            <a:normAutofit fontScale="90000"/>
          </a:bodyPr>
          <a:lstStyle/>
          <a:p>
            <a:r>
              <a:rPr lang="nl-NL" dirty="0"/>
              <a:t>15 minuten voor de Start van het examen, vervolg</a:t>
            </a:r>
          </a:p>
        </p:txBody>
      </p:sp>
      <p:sp>
        <p:nvSpPr>
          <p:cNvPr id="4" name="Tekstvak 3">
            <a:extLst>
              <a:ext uri="{FF2B5EF4-FFF2-40B4-BE49-F238E27FC236}">
                <a16:creationId xmlns:a16="http://schemas.microsoft.com/office/drawing/2014/main" id="{BC7B97FC-AA6D-27C8-544C-E985788DFBCE}"/>
              </a:ext>
            </a:extLst>
          </p:cNvPr>
          <p:cNvSpPr txBox="1"/>
          <p:nvPr/>
        </p:nvSpPr>
        <p:spPr>
          <a:xfrm>
            <a:off x="1141411" y="2264792"/>
            <a:ext cx="9973432" cy="3693319"/>
          </a:xfrm>
          <a:prstGeom prst="rect">
            <a:avLst/>
          </a:prstGeom>
          <a:noFill/>
        </p:spPr>
        <p:txBody>
          <a:bodyPr wrap="square" rtlCol="0">
            <a:spAutoFit/>
          </a:bodyPr>
          <a:lstStyle/>
          <a:p>
            <a:r>
              <a:rPr lang="nl-NL" dirty="0"/>
              <a:t>Surveillanten controleren of iedereen er is.</a:t>
            </a:r>
          </a:p>
          <a:p>
            <a:endParaRPr lang="nl-NL" dirty="0"/>
          </a:p>
          <a:p>
            <a:endParaRPr lang="nl-NL" dirty="0"/>
          </a:p>
          <a:p>
            <a:r>
              <a:rPr lang="nl-NL" dirty="0"/>
              <a:t>Afwezigen worden gebeld.</a:t>
            </a:r>
          </a:p>
          <a:p>
            <a:endParaRPr lang="nl-NL" dirty="0"/>
          </a:p>
          <a:p>
            <a:endParaRPr lang="nl-NL" dirty="0"/>
          </a:p>
          <a:p>
            <a:endParaRPr lang="nl-NL" dirty="0"/>
          </a:p>
          <a:p>
            <a:r>
              <a:rPr lang="nl-NL" dirty="0"/>
              <a:t>Voor elke speciale afspraak is er een protocol</a:t>
            </a:r>
          </a:p>
          <a:p>
            <a:endParaRPr lang="nl-NL" dirty="0"/>
          </a:p>
          <a:p>
            <a:r>
              <a:rPr lang="nl-NL" dirty="0"/>
              <a:t>Voor de surveillanten ligt er een lijst met namen die het examen moeten maken. </a:t>
            </a:r>
            <a:br>
              <a:rPr lang="nl-NL" dirty="0"/>
            </a:br>
            <a:r>
              <a:rPr lang="nl-NL" dirty="0"/>
              <a:t>Daar noteren we alle zaken op die gebeuren tijdens het examen.</a:t>
            </a:r>
          </a:p>
          <a:p>
            <a:r>
              <a:rPr lang="nl-NL" dirty="0"/>
              <a:t>(denk aan er wordt iemand ziek, iemand is afwezig, noem maar op)</a:t>
            </a:r>
          </a:p>
          <a:p>
            <a:endParaRPr lang="nl-NL" dirty="0"/>
          </a:p>
        </p:txBody>
      </p:sp>
    </p:spTree>
    <p:extLst>
      <p:ext uri="{BB962C8B-B14F-4D97-AF65-F5344CB8AC3E}">
        <p14:creationId xmlns:p14="http://schemas.microsoft.com/office/powerpoint/2010/main" val="146960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F7CB8-BD48-6799-D015-4B318EF0C0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C2AAFE-DCDC-A800-6DE7-57308BE1036B}"/>
              </a:ext>
            </a:extLst>
          </p:cNvPr>
          <p:cNvSpPr>
            <a:spLocks noGrp="1"/>
          </p:cNvSpPr>
          <p:nvPr>
            <p:ph type="title"/>
          </p:nvPr>
        </p:nvSpPr>
        <p:spPr>
          <a:xfrm>
            <a:off x="1141411" y="913389"/>
            <a:ext cx="9906000" cy="1013256"/>
          </a:xfrm>
        </p:spPr>
        <p:txBody>
          <a:bodyPr/>
          <a:lstStyle/>
          <a:p>
            <a:r>
              <a:rPr lang="nl-NL" dirty="0"/>
              <a:t>Denk aan het volgende:</a:t>
            </a:r>
          </a:p>
        </p:txBody>
      </p:sp>
      <p:sp>
        <p:nvSpPr>
          <p:cNvPr id="3" name="Tekstvak 2">
            <a:extLst>
              <a:ext uri="{FF2B5EF4-FFF2-40B4-BE49-F238E27FC236}">
                <a16:creationId xmlns:a16="http://schemas.microsoft.com/office/drawing/2014/main" id="{3891C672-689C-7899-41F9-82C35CDEA321}"/>
              </a:ext>
            </a:extLst>
          </p:cNvPr>
          <p:cNvSpPr txBox="1"/>
          <p:nvPr/>
        </p:nvSpPr>
        <p:spPr>
          <a:xfrm>
            <a:off x="1141411" y="2234574"/>
            <a:ext cx="9973432" cy="4247317"/>
          </a:xfrm>
          <a:prstGeom prst="rect">
            <a:avLst/>
          </a:prstGeom>
          <a:noFill/>
        </p:spPr>
        <p:txBody>
          <a:bodyPr wrap="square" rtlCol="0">
            <a:spAutoFit/>
          </a:bodyPr>
          <a:lstStyle/>
          <a:p>
            <a:r>
              <a:rPr lang="nl-NL" dirty="0"/>
              <a:t>Zet je naam, examennummer, vak, docent op je papier en op je uitwerkbijlagen.</a:t>
            </a:r>
          </a:p>
          <a:p>
            <a:r>
              <a:rPr lang="nl-NL" dirty="0"/>
              <a:t>Dit mag pas nadat het examen is gestart.</a:t>
            </a:r>
          </a:p>
          <a:p>
            <a:endParaRPr lang="nl-NL" dirty="0"/>
          </a:p>
          <a:p>
            <a:endParaRPr lang="nl-NL" dirty="0"/>
          </a:p>
          <a:p>
            <a:r>
              <a:rPr lang="nl-NL" dirty="0"/>
              <a:t>Nummer je bladen en zet op je eerste blad hoeveel blaadjes, inclusief evt. bijlage, je hebt gebruikt.</a:t>
            </a:r>
          </a:p>
          <a:p>
            <a:endParaRPr lang="nl-NL" dirty="0"/>
          </a:p>
          <a:p>
            <a:endParaRPr lang="nl-NL" dirty="0"/>
          </a:p>
          <a:p>
            <a:r>
              <a:rPr lang="nl-NL" dirty="0"/>
              <a:t>Schrijven doe je met pen, tekenen mag met potlood. </a:t>
            </a:r>
          </a:p>
          <a:p>
            <a:r>
              <a:rPr lang="nl-NL" dirty="0"/>
              <a:t>Schrijven NIET met potlood.</a:t>
            </a:r>
          </a:p>
          <a:p>
            <a:r>
              <a:rPr lang="nl-NL" dirty="0" err="1"/>
              <a:t>Tipp</a:t>
            </a:r>
            <a:r>
              <a:rPr lang="nl-NL" dirty="0"/>
              <a:t>-ex mag je niet gebruiken.</a:t>
            </a:r>
          </a:p>
          <a:p>
            <a:endParaRPr lang="nl-NL" dirty="0"/>
          </a:p>
          <a:p>
            <a:r>
              <a:rPr lang="nl-NL" dirty="0" err="1"/>
              <a:t>Binas</a:t>
            </a:r>
            <a:r>
              <a:rPr lang="nl-NL" dirty="0"/>
              <a:t> wordt door school geleverd.</a:t>
            </a:r>
          </a:p>
          <a:p>
            <a:endParaRPr lang="nl-NL" dirty="0"/>
          </a:p>
          <a:p>
            <a:r>
              <a:rPr lang="nl-NL" dirty="0"/>
              <a:t>Je mag niets van elkaar lenen.</a:t>
            </a:r>
          </a:p>
          <a:p>
            <a:endParaRPr lang="nl-NL" dirty="0"/>
          </a:p>
        </p:txBody>
      </p:sp>
    </p:spTree>
    <p:extLst>
      <p:ext uri="{BB962C8B-B14F-4D97-AF65-F5344CB8AC3E}">
        <p14:creationId xmlns:p14="http://schemas.microsoft.com/office/powerpoint/2010/main" val="349752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65F3-8F49-8F86-3F01-80754EC87C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F2C315-BE1C-8DAB-03DB-5B7B0BAD71EB}"/>
              </a:ext>
            </a:extLst>
          </p:cNvPr>
          <p:cNvSpPr>
            <a:spLocks noGrp="1"/>
          </p:cNvSpPr>
          <p:nvPr>
            <p:ph type="title"/>
          </p:nvPr>
        </p:nvSpPr>
        <p:spPr>
          <a:xfrm>
            <a:off x="1141411" y="913389"/>
            <a:ext cx="9906000" cy="1013256"/>
          </a:xfrm>
        </p:spPr>
        <p:txBody>
          <a:bodyPr/>
          <a:lstStyle/>
          <a:p>
            <a:r>
              <a:rPr lang="nl-NL" dirty="0"/>
              <a:t>Vlak voor de Start van het examen</a:t>
            </a:r>
          </a:p>
        </p:txBody>
      </p:sp>
      <p:sp>
        <p:nvSpPr>
          <p:cNvPr id="3" name="Tekstvak 2">
            <a:extLst>
              <a:ext uri="{FF2B5EF4-FFF2-40B4-BE49-F238E27FC236}">
                <a16:creationId xmlns:a16="http://schemas.microsoft.com/office/drawing/2014/main" id="{12D508FF-9A78-37E2-D3A6-EA36C1EF2D11}"/>
              </a:ext>
            </a:extLst>
          </p:cNvPr>
          <p:cNvSpPr txBox="1"/>
          <p:nvPr/>
        </p:nvSpPr>
        <p:spPr>
          <a:xfrm>
            <a:off x="1141411" y="2594498"/>
            <a:ext cx="9973432" cy="3416320"/>
          </a:xfrm>
          <a:prstGeom prst="rect">
            <a:avLst/>
          </a:prstGeom>
          <a:noFill/>
        </p:spPr>
        <p:txBody>
          <a:bodyPr wrap="square" rtlCol="0">
            <a:spAutoFit/>
          </a:bodyPr>
          <a:lstStyle/>
          <a:p>
            <a:r>
              <a:rPr lang="nl-NL" dirty="0"/>
              <a:t>Controle en openen van het examenpakket.</a:t>
            </a:r>
          </a:p>
          <a:p>
            <a:endParaRPr lang="nl-NL" dirty="0"/>
          </a:p>
          <a:p>
            <a:r>
              <a:rPr lang="nl-NL" dirty="0"/>
              <a:t>Uitdelen examens.</a:t>
            </a:r>
          </a:p>
          <a:p>
            <a:endParaRPr lang="nl-NL" dirty="0"/>
          </a:p>
          <a:p>
            <a:endParaRPr lang="nl-NL" dirty="0"/>
          </a:p>
          <a:p>
            <a:r>
              <a:rPr lang="nl-NL" dirty="0"/>
              <a:t>Controle of je alles gekregen hebt: opgaven, bijlagen, werkbladen enz..</a:t>
            </a:r>
          </a:p>
          <a:p>
            <a:endParaRPr lang="nl-NL" dirty="0"/>
          </a:p>
          <a:p>
            <a:endParaRPr lang="nl-NL" dirty="0"/>
          </a:p>
          <a:p>
            <a:r>
              <a:rPr lang="nl-NL" dirty="0"/>
              <a:t>Soms is er een erratum, deze wordt voorgelezen, die mag je noteren in het werk.</a:t>
            </a:r>
          </a:p>
          <a:p>
            <a:r>
              <a:rPr lang="nl-NL" dirty="0"/>
              <a:t>(Erratum is een aanpassing van een deel van het examen)</a:t>
            </a:r>
          </a:p>
          <a:p>
            <a:endParaRPr lang="nl-NL" dirty="0"/>
          </a:p>
          <a:p>
            <a:endParaRPr lang="nl-NL" dirty="0"/>
          </a:p>
        </p:txBody>
      </p:sp>
    </p:spTree>
    <p:extLst>
      <p:ext uri="{BB962C8B-B14F-4D97-AF65-F5344CB8AC3E}">
        <p14:creationId xmlns:p14="http://schemas.microsoft.com/office/powerpoint/2010/main" val="292172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4F439-6F4E-4BCD-9A8D-B3943844CA21}"/>
              </a:ext>
            </a:extLst>
          </p:cNvPr>
          <p:cNvSpPr>
            <a:spLocks noGrp="1"/>
          </p:cNvSpPr>
          <p:nvPr>
            <p:ph type="title"/>
          </p:nvPr>
        </p:nvSpPr>
        <p:spPr>
          <a:xfrm>
            <a:off x="1141413" y="618518"/>
            <a:ext cx="9905998" cy="1478570"/>
          </a:xfrm>
        </p:spPr>
        <p:txBody>
          <a:bodyPr rtlCol="0">
            <a:normAutofit/>
          </a:bodyPr>
          <a:lstStyle/>
          <a:p>
            <a:pPr rtl="0"/>
            <a:r>
              <a:rPr lang="nl-NL" dirty="0"/>
              <a:t>Wat gaan we doen?</a:t>
            </a:r>
          </a:p>
        </p:txBody>
      </p:sp>
      <p:graphicFrame>
        <p:nvGraphicFramePr>
          <p:cNvPr id="6" name="Tijdelijke aanduiding voor inhoud 5" descr="SmartArt">
            <a:extLst>
              <a:ext uri="{FF2B5EF4-FFF2-40B4-BE49-F238E27FC236}">
                <a16:creationId xmlns:a16="http://schemas.microsoft.com/office/drawing/2014/main" id="{E693AFA8-6DE5-4AFA-9068-5150F8136EF0}"/>
              </a:ext>
            </a:extLst>
          </p:cNvPr>
          <p:cNvGraphicFramePr>
            <a:graphicFrameLocks noGrp="1"/>
          </p:cNvGraphicFramePr>
          <p:nvPr>
            <p:ph idx="1"/>
            <p:extLst>
              <p:ext uri="{D42A27DB-BD31-4B8C-83A1-F6EECF244321}">
                <p14:modId xmlns:p14="http://schemas.microsoft.com/office/powerpoint/2010/main" val="1719272430"/>
              </p:ext>
            </p:extLst>
          </p:nvPr>
        </p:nvGraphicFramePr>
        <p:xfrm>
          <a:off x="1141413" y="1692612"/>
          <a:ext cx="9906000" cy="4941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478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50FDE-E17B-5455-5D60-CE67AD65EA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709825-F5A3-4FDB-443A-0C74C5B74318}"/>
              </a:ext>
            </a:extLst>
          </p:cNvPr>
          <p:cNvSpPr>
            <a:spLocks noGrp="1"/>
          </p:cNvSpPr>
          <p:nvPr>
            <p:ph type="title"/>
          </p:nvPr>
        </p:nvSpPr>
        <p:spPr>
          <a:xfrm>
            <a:off x="1141411" y="913389"/>
            <a:ext cx="9906000" cy="1013256"/>
          </a:xfrm>
        </p:spPr>
        <p:txBody>
          <a:bodyPr/>
          <a:lstStyle/>
          <a:p>
            <a:r>
              <a:rPr lang="nl-NL" dirty="0"/>
              <a:t>Tijdens het examen</a:t>
            </a:r>
          </a:p>
        </p:txBody>
      </p:sp>
      <p:sp>
        <p:nvSpPr>
          <p:cNvPr id="3" name="Tekstvak 2">
            <a:extLst>
              <a:ext uri="{FF2B5EF4-FFF2-40B4-BE49-F238E27FC236}">
                <a16:creationId xmlns:a16="http://schemas.microsoft.com/office/drawing/2014/main" id="{90A5EA72-C622-247F-D913-71B198744C4D}"/>
              </a:ext>
            </a:extLst>
          </p:cNvPr>
          <p:cNvSpPr txBox="1"/>
          <p:nvPr/>
        </p:nvSpPr>
        <p:spPr>
          <a:xfrm>
            <a:off x="1141411" y="2331451"/>
            <a:ext cx="9973432" cy="3970318"/>
          </a:xfrm>
          <a:prstGeom prst="rect">
            <a:avLst/>
          </a:prstGeom>
          <a:noFill/>
        </p:spPr>
        <p:txBody>
          <a:bodyPr wrap="square" rtlCol="0">
            <a:spAutoFit/>
          </a:bodyPr>
          <a:lstStyle/>
          <a:p>
            <a:pPr marL="285750" indent="-285750">
              <a:buFont typeface="Arial" panose="020B0604020202020204" pitchFamily="34" charset="0"/>
              <a:buChar char="•"/>
            </a:pPr>
            <a:r>
              <a:rPr lang="nl-NL" dirty="0"/>
              <a:t>Te laat komen mag dat? Nee!</a:t>
            </a:r>
          </a:p>
          <a:p>
            <a:pPr marL="285750" indent="-285750">
              <a:buFont typeface="Arial" panose="020B0604020202020204" pitchFamily="34" charset="0"/>
              <a:buChar char="•"/>
            </a:pPr>
            <a:r>
              <a:rPr lang="nl-NL" dirty="0"/>
              <a:t>Stel het gebeurt toch door overmacht?</a:t>
            </a:r>
            <a:br>
              <a:rPr lang="nl-NL" dirty="0"/>
            </a:br>
            <a:r>
              <a:rPr lang="nl-NL" dirty="0"/>
              <a:t>	Je mag tot 30 minuten na aanvang van het examen binnenkomen.</a:t>
            </a:r>
            <a:br>
              <a:rPr lang="nl-NL" dirty="0"/>
            </a:br>
            <a:r>
              <a:rPr lang="nl-NL" dirty="0"/>
              <a:t>	Let op: De gemiste tijd komt er niet bij op het eind.</a:t>
            </a:r>
          </a:p>
          <a:p>
            <a:endParaRPr lang="nl-NL" dirty="0"/>
          </a:p>
          <a:p>
            <a:endParaRPr lang="nl-NL" dirty="0"/>
          </a:p>
          <a:p>
            <a:r>
              <a:rPr lang="nl-NL" dirty="0"/>
              <a:t>Je blijft het 1</a:t>
            </a:r>
            <a:r>
              <a:rPr lang="nl-NL" baseline="30000" dirty="0"/>
              <a:t>e</a:t>
            </a:r>
            <a:r>
              <a:rPr lang="nl-NL" dirty="0"/>
              <a:t> uur op je plek en je werk lever je pas na die 60 minuten in.</a:t>
            </a:r>
          </a:p>
          <a:p>
            <a:endParaRPr lang="nl-NL" dirty="0"/>
          </a:p>
          <a:p>
            <a:endParaRPr lang="nl-NL" dirty="0"/>
          </a:p>
          <a:p>
            <a:r>
              <a:rPr lang="nl-NL" dirty="0"/>
              <a:t>Het laatste kwartier wordt aangekondigd, dan moet je tot het einde blijven zitten.</a:t>
            </a:r>
          </a:p>
          <a:p>
            <a:endParaRPr lang="nl-NL" dirty="0"/>
          </a:p>
          <a:p>
            <a:endParaRPr lang="nl-NL" dirty="0"/>
          </a:p>
          <a:p>
            <a:br>
              <a:rPr lang="nl-NL" dirty="0"/>
            </a:br>
            <a:endParaRPr lang="nl-NL" dirty="0"/>
          </a:p>
        </p:txBody>
      </p:sp>
    </p:spTree>
    <p:extLst>
      <p:ext uri="{BB962C8B-B14F-4D97-AF65-F5344CB8AC3E}">
        <p14:creationId xmlns:p14="http://schemas.microsoft.com/office/powerpoint/2010/main" val="424476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08CAE-9B40-9102-8DED-229ED063A8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7B1BFB-E7BA-E16C-79B1-BEB37763CA96}"/>
              </a:ext>
            </a:extLst>
          </p:cNvPr>
          <p:cNvSpPr>
            <a:spLocks noGrp="1"/>
          </p:cNvSpPr>
          <p:nvPr>
            <p:ph type="title"/>
          </p:nvPr>
        </p:nvSpPr>
        <p:spPr>
          <a:xfrm>
            <a:off x="1141411" y="913389"/>
            <a:ext cx="9906000" cy="1013256"/>
          </a:xfrm>
        </p:spPr>
        <p:txBody>
          <a:bodyPr/>
          <a:lstStyle/>
          <a:p>
            <a:r>
              <a:rPr lang="nl-NL" dirty="0"/>
              <a:t>Tijdens het examen</a:t>
            </a:r>
          </a:p>
        </p:txBody>
      </p:sp>
      <p:sp>
        <p:nvSpPr>
          <p:cNvPr id="3" name="Tekstvak 2">
            <a:extLst>
              <a:ext uri="{FF2B5EF4-FFF2-40B4-BE49-F238E27FC236}">
                <a16:creationId xmlns:a16="http://schemas.microsoft.com/office/drawing/2014/main" id="{D14F0502-9A1F-FBFF-DD64-A09A2640F613}"/>
              </a:ext>
            </a:extLst>
          </p:cNvPr>
          <p:cNvSpPr txBox="1"/>
          <p:nvPr/>
        </p:nvSpPr>
        <p:spPr>
          <a:xfrm>
            <a:off x="1107695" y="2239391"/>
            <a:ext cx="9973432" cy="3139321"/>
          </a:xfrm>
          <a:prstGeom prst="rect">
            <a:avLst/>
          </a:prstGeom>
          <a:noFill/>
        </p:spPr>
        <p:txBody>
          <a:bodyPr wrap="square" rtlCol="0">
            <a:spAutoFit/>
          </a:bodyPr>
          <a:lstStyle/>
          <a:p>
            <a:r>
              <a:rPr lang="nl-NL" dirty="0"/>
              <a:t>Je mag eten/drinken meenemen. Denk aan geknisper/niet te veel.</a:t>
            </a:r>
          </a:p>
          <a:p>
            <a:endParaRPr lang="nl-NL" dirty="0"/>
          </a:p>
          <a:p>
            <a:r>
              <a:rPr lang="nl-NL" dirty="0"/>
              <a:t>Naar de WC?  Hand opsteken, je loopt met een surveillant mee.</a:t>
            </a:r>
          </a:p>
          <a:p>
            <a:r>
              <a:rPr lang="nl-NL" dirty="0"/>
              <a:t>Papier nodig? Hand opsteken.</a:t>
            </a:r>
          </a:p>
          <a:p>
            <a:r>
              <a:rPr lang="nl-NL" dirty="0"/>
              <a:t>Vragen stellen over het examen? Helaas mag dit niet.</a:t>
            </a:r>
          </a:p>
          <a:p>
            <a:endParaRPr lang="nl-NL" dirty="0"/>
          </a:p>
          <a:p>
            <a:r>
              <a:rPr lang="nl-NL" dirty="0"/>
              <a:t>In geen geval ga je zomaar door de zaal lopen, alleen wanneer je klaar bent.</a:t>
            </a:r>
          </a:p>
          <a:p>
            <a:endParaRPr lang="nl-NL" dirty="0"/>
          </a:p>
          <a:p>
            <a:endParaRPr lang="nl-NL" dirty="0"/>
          </a:p>
          <a:p>
            <a:r>
              <a:rPr lang="nl-NL" dirty="0"/>
              <a:t>Ziek worden tijdens de examenzitting? Direct melden bij de surveillant. </a:t>
            </a:r>
          </a:p>
          <a:p>
            <a:endParaRPr lang="nl-NL" dirty="0"/>
          </a:p>
        </p:txBody>
      </p:sp>
    </p:spTree>
    <p:extLst>
      <p:ext uri="{BB962C8B-B14F-4D97-AF65-F5344CB8AC3E}">
        <p14:creationId xmlns:p14="http://schemas.microsoft.com/office/powerpoint/2010/main" val="118032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50FDE-E17B-5455-5D60-CE67AD65EA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709825-F5A3-4FDB-443A-0C74C5B74318}"/>
              </a:ext>
            </a:extLst>
          </p:cNvPr>
          <p:cNvSpPr>
            <a:spLocks noGrp="1"/>
          </p:cNvSpPr>
          <p:nvPr>
            <p:ph type="title"/>
          </p:nvPr>
        </p:nvSpPr>
        <p:spPr>
          <a:xfrm>
            <a:off x="1141411" y="913389"/>
            <a:ext cx="9906000" cy="1013256"/>
          </a:xfrm>
        </p:spPr>
        <p:txBody>
          <a:bodyPr/>
          <a:lstStyle/>
          <a:p>
            <a:r>
              <a:rPr lang="nl-NL" dirty="0"/>
              <a:t>Klaar met je examen?</a:t>
            </a:r>
          </a:p>
        </p:txBody>
      </p:sp>
      <p:sp>
        <p:nvSpPr>
          <p:cNvPr id="3" name="Tekstvak 2">
            <a:extLst>
              <a:ext uri="{FF2B5EF4-FFF2-40B4-BE49-F238E27FC236}">
                <a16:creationId xmlns:a16="http://schemas.microsoft.com/office/drawing/2014/main" id="{90A5EA72-C622-247F-D913-71B198744C4D}"/>
              </a:ext>
            </a:extLst>
          </p:cNvPr>
          <p:cNvSpPr txBox="1"/>
          <p:nvPr/>
        </p:nvSpPr>
        <p:spPr>
          <a:xfrm>
            <a:off x="1141411" y="2331451"/>
            <a:ext cx="9973432" cy="5355312"/>
          </a:xfrm>
          <a:prstGeom prst="rect">
            <a:avLst/>
          </a:prstGeom>
          <a:noFill/>
        </p:spPr>
        <p:txBody>
          <a:bodyPr wrap="square" rtlCol="0">
            <a:spAutoFit/>
          </a:bodyPr>
          <a:lstStyle/>
          <a:p>
            <a:pPr marL="342900" indent="-342900">
              <a:buAutoNum type="arabicPeriod"/>
            </a:pPr>
            <a:r>
              <a:rPr lang="nl-NL" dirty="0"/>
              <a:t>Controleer of je alles gemaakt hebt!</a:t>
            </a:r>
          </a:p>
          <a:p>
            <a:pPr marL="342900" indent="-342900">
              <a:buAutoNum type="arabicPeriod"/>
            </a:pPr>
            <a:r>
              <a:rPr lang="nl-NL" dirty="0"/>
              <a:t>Nummer al je blaadjes (</a:t>
            </a:r>
            <a:r>
              <a:rPr lang="nl-NL" dirty="0" err="1"/>
              <a:t>incl</a:t>
            </a:r>
            <a:r>
              <a:rPr lang="nl-NL" dirty="0"/>
              <a:t> uitwerkbijlage).</a:t>
            </a:r>
          </a:p>
          <a:p>
            <a:pPr marL="342900" indent="-342900">
              <a:buAutoNum type="arabicPeriod"/>
            </a:pPr>
            <a:r>
              <a:rPr lang="nl-NL" dirty="0"/>
              <a:t>Noteer op je 1</a:t>
            </a:r>
            <a:r>
              <a:rPr lang="nl-NL" baseline="30000" dirty="0"/>
              <a:t>e</a:t>
            </a:r>
            <a:r>
              <a:rPr lang="nl-NL" dirty="0"/>
              <a:t> blad hoeveel blaadjes je gebruikt hebt.</a:t>
            </a:r>
          </a:p>
          <a:p>
            <a:pPr marL="342900" indent="-342900">
              <a:buAutoNum type="arabicPeriod"/>
            </a:pPr>
            <a:r>
              <a:rPr lang="nl-NL" dirty="0"/>
              <a:t>Stop alle blaadjes bij elkaar in je eerste blad.</a:t>
            </a:r>
          </a:p>
          <a:p>
            <a:pPr marL="342900" indent="-342900">
              <a:buAutoNum type="arabicPeriod"/>
            </a:pPr>
            <a:r>
              <a:rPr lang="nl-NL" dirty="0"/>
              <a:t>Vergeet je uitwerkbijlage(n) niet.</a:t>
            </a:r>
          </a:p>
          <a:p>
            <a:pPr marL="342900" indent="-342900">
              <a:buAutoNum type="arabicPeriod"/>
            </a:pPr>
            <a:r>
              <a:rPr lang="nl-NL" dirty="0"/>
              <a:t>Ben je vroegtijdig klaar, loop je naar voren om je werk in te leveren, dit wordt gecontroleerd op volledigheid, wacht daar echt even op bij de surveillant.</a:t>
            </a:r>
          </a:p>
          <a:p>
            <a:pPr marL="342900" indent="-342900">
              <a:buAutoNum type="arabicPeriod"/>
            </a:pPr>
            <a:r>
              <a:rPr lang="nl-NL" dirty="0"/>
              <a:t>Heb je de zaal verlaten, dan is het examen afgerond en mag je niks meer aanpassen.</a:t>
            </a:r>
          </a:p>
          <a:p>
            <a:endParaRPr lang="nl-NL" dirty="0"/>
          </a:p>
          <a:p>
            <a:endParaRPr lang="nl-NL" dirty="0"/>
          </a:p>
          <a:p>
            <a:r>
              <a:rPr lang="nl-NL" dirty="0"/>
              <a:t>Je gaat stil naar de kleedkamer en door naar buiten.</a:t>
            </a:r>
          </a:p>
          <a:p>
            <a:endParaRPr lang="nl-NL" dirty="0"/>
          </a:p>
          <a:p>
            <a:endParaRPr lang="nl-NL" dirty="0"/>
          </a:p>
          <a:p>
            <a:r>
              <a:rPr lang="nl-NL" dirty="0"/>
              <a:t>Je blijft ook stil in de kleedkamer (</a:t>
            </a:r>
            <a:r>
              <a:rPr lang="nl-NL" dirty="0" err="1"/>
              <a:t>ivm</a:t>
            </a:r>
            <a:r>
              <a:rPr lang="nl-NL" dirty="0"/>
              <a:t> overlast naar de gymzaal), kletsen doe je pas buiten.</a:t>
            </a:r>
          </a:p>
          <a:p>
            <a:endParaRPr lang="nl-NL" dirty="0"/>
          </a:p>
          <a:p>
            <a:endParaRPr lang="nl-NL" dirty="0"/>
          </a:p>
          <a:p>
            <a:endParaRPr lang="nl-NL" dirty="0"/>
          </a:p>
          <a:p>
            <a:br>
              <a:rPr lang="nl-NL" dirty="0"/>
            </a:br>
            <a:endParaRPr lang="nl-NL" dirty="0"/>
          </a:p>
        </p:txBody>
      </p:sp>
    </p:spTree>
    <p:extLst>
      <p:ext uri="{BB962C8B-B14F-4D97-AF65-F5344CB8AC3E}">
        <p14:creationId xmlns:p14="http://schemas.microsoft.com/office/powerpoint/2010/main" val="375398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2BE08-FD27-1E7F-B335-E71EB99E03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5C8616-48EC-45F7-CD2E-551AED3D226C}"/>
              </a:ext>
            </a:extLst>
          </p:cNvPr>
          <p:cNvSpPr>
            <a:spLocks noGrp="1"/>
          </p:cNvSpPr>
          <p:nvPr>
            <p:ph type="title"/>
          </p:nvPr>
        </p:nvSpPr>
        <p:spPr>
          <a:xfrm>
            <a:off x="1141411" y="913389"/>
            <a:ext cx="9906000" cy="1013256"/>
          </a:xfrm>
        </p:spPr>
        <p:txBody>
          <a:bodyPr/>
          <a:lstStyle/>
          <a:p>
            <a:r>
              <a:rPr lang="nl-NL" dirty="0"/>
              <a:t>Einde examen (incl. laatste 15 minuten)</a:t>
            </a:r>
          </a:p>
        </p:txBody>
      </p:sp>
      <p:sp>
        <p:nvSpPr>
          <p:cNvPr id="3" name="Tekstvak 2">
            <a:extLst>
              <a:ext uri="{FF2B5EF4-FFF2-40B4-BE49-F238E27FC236}">
                <a16:creationId xmlns:a16="http://schemas.microsoft.com/office/drawing/2014/main" id="{BD380098-C828-44D3-EE98-D4995515DF06}"/>
              </a:ext>
            </a:extLst>
          </p:cNvPr>
          <p:cNvSpPr txBox="1"/>
          <p:nvPr/>
        </p:nvSpPr>
        <p:spPr>
          <a:xfrm>
            <a:off x="1141411" y="2049480"/>
            <a:ext cx="9973432" cy="4278094"/>
          </a:xfrm>
          <a:prstGeom prst="rect">
            <a:avLst/>
          </a:prstGeom>
          <a:noFill/>
        </p:spPr>
        <p:txBody>
          <a:bodyPr wrap="square" rtlCol="0">
            <a:spAutoFit/>
          </a:bodyPr>
          <a:lstStyle/>
          <a:p>
            <a:r>
              <a:rPr lang="nl-NL" dirty="0"/>
              <a:t>Je blijft </a:t>
            </a:r>
            <a:r>
              <a:rPr lang="nl-NL" b="1" u="sng" dirty="0"/>
              <a:t>STIL</a:t>
            </a:r>
            <a:r>
              <a:rPr lang="nl-NL" dirty="0"/>
              <a:t> zitten op je plek tot het einde van het examen.</a:t>
            </a:r>
          </a:p>
          <a:p>
            <a:endParaRPr lang="nl-NL" dirty="0"/>
          </a:p>
          <a:p>
            <a:endParaRPr lang="nl-NL" dirty="0"/>
          </a:p>
          <a:p>
            <a:r>
              <a:rPr lang="nl-NL" dirty="0"/>
              <a:t>Je werk wordt opgehaald </a:t>
            </a:r>
            <a:r>
              <a:rPr lang="nl-NL" b="1" u="sng" dirty="0"/>
              <a:t>na</a:t>
            </a:r>
            <a:r>
              <a:rPr lang="nl-NL" dirty="0"/>
              <a:t> sluiting van de zitting.</a:t>
            </a:r>
          </a:p>
          <a:p>
            <a:r>
              <a:rPr lang="nl-NL" b="1" u="sng" dirty="0"/>
              <a:t>Jij</a:t>
            </a:r>
            <a:r>
              <a:rPr lang="nl-NL" b="1" dirty="0"/>
              <a:t> </a:t>
            </a:r>
            <a:r>
              <a:rPr lang="nl-NL" dirty="0"/>
              <a:t>overhandigt het gemaakte werk aan de surveillant.</a:t>
            </a:r>
          </a:p>
          <a:p>
            <a:endParaRPr lang="nl-NL" dirty="0"/>
          </a:p>
          <a:p>
            <a:r>
              <a:rPr lang="nl-NL" dirty="0"/>
              <a:t>Surveillant geeft aan wanneer je weg mag, tot dat moment blijf je dus stil en op je plek.</a:t>
            </a:r>
          </a:p>
          <a:p>
            <a:endParaRPr lang="nl-NL" dirty="0"/>
          </a:p>
          <a:p>
            <a:endParaRPr lang="nl-NL" dirty="0"/>
          </a:p>
          <a:p>
            <a:r>
              <a:rPr lang="nl-NL" sz="2800" b="1" dirty="0"/>
              <a:t>Blijf stil bij vertrek, </a:t>
            </a:r>
            <a:r>
              <a:rPr lang="nl-NL" sz="2800" b="1" dirty="0" err="1"/>
              <a:t>ivm</a:t>
            </a:r>
            <a:r>
              <a:rPr lang="nl-NL" sz="2800" b="1" dirty="0"/>
              <a:t> leerlingen met extra tijd die nog in de zaal zitten, ook in de kleedkamer</a:t>
            </a:r>
            <a:endParaRPr lang="nl-NL" dirty="0"/>
          </a:p>
          <a:p>
            <a:endParaRPr lang="nl-NL" dirty="0"/>
          </a:p>
          <a:p>
            <a:endParaRPr lang="nl-NL" dirty="0"/>
          </a:p>
          <a:p>
            <a:r>
              <a:rPr lang="nl-NL" dirty="0"/>
              <a:t>Buiten mag je weer gezellig doen!</a:t>
            </a:r>
          </a:p>
        </p:txBody>
      </p:sp>
    </p:spTree>
    <p:extLst>
      <p:ext uri="{BB962C8B-B14F-4D97-AF65-F5344CB8AC3E}">
        <p14:creationId xmlns:p14="http://schemas.microsoft.com/office/powerpoint/2010/main" val="180039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C86F7-6557-924B-7EE0-FF7604C1A3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100B99-3D06-3E4E-C3B2-DD4A57935043}"/>
              </a:ext>
            </a:extLst>
          </p:cNvPr>
          <p:cNvSpPr>
            <a:spLocks noGrp="1"/>
          </p:cNvSpPr>
          <p:nvPr>
            <p:ph type="title"/>
          </p:nvPr>
        </p:nvSpPr>
        <p:spPr>
          <a:xfrm>
            <a:off x="1141411" y="913389"/>
            <a:ext cx="9906000" cy="1013256"/>
          </a:xfrm>
        </p:spPr>
        <p:txBody>
          <a:bodyPr/>
          <a:lstStyle/>
          <a:p>
            <a:r>
              <a:rPr lang="nl-NL" dirty="0"/>
              <a:t>schrijf je op de laptop?</a:t>
            </a:r>
          </a:p>
        </p:txBody>
      </p:sp>
      <p:sp>
        <p:nvSpPr>
          <p:cNvPr id="3" name="Tekstvak 2">
            <a:extLst>
              <a:ext uri="{FF2B5EF4-FFF2-40B4-BE49-F238E27FC236}">
                <a16:creationId xmlns:a16="http://schemas.microsoft.com/office/drawing/2014/main" id="{B110A66B-704C-161A-D7CC-222D4ECD8027}"/>
              </a:ext>
            </a:extLst>
          </p:cNvPr>
          <p:cNvSpPr txBox="1"/>
          <p:nvPr/>
        </p:nvSpPr>
        <p:spPr>
          <a:xfrm>
            <a:off x="1141411" y="2544393"/>
            <a:ext cx="9973432" cy="2585323"/>
          </a:xfrm>
          <a:prstGeom prst="rect">
            <a:avLst/>
          </a:prstGeom>
          <a:noFill/>
        </p:spPr>
        <p:txBody>
          <a:bodyPr wrap="square" rtlCol="0">
            <a:spAutoFit/>
          </a:bodyPr>
          <a:lstStyle/>
          <a:p>
            <a:r>
              <a:rPr lang="nl-NL" dirty="0"/>
              <a:t>Begin je werk met:	je naam, klas, vak, docent en examennummer.</a:t>
            </a:r>
          </a:p>
          <a:p>
            <a:endParaRPr lang="nl-NL" dirty="0"/>
          </a:p>
          <a:p>
            <a:r>
              <a:rPr lang="nl-NL" dirty="0"/>
              <a:t>Sla je werk geregeld op. </a:t>
            </a:r>
          </a:p>
          <a:p>
            <a:endParaRPr lang="nl-NL" dirty="0"/>
          </a:p>
          <a:p>
            <a:r>
              <a:rPr lang="nl-NL" dirty="0"/>
              <a:t>Dan moet je je werk op je stick zetten en deze laten printen door de surveillant. </a:t>
            </a:r>
          </a:p>
          <a:p>
            <a:r>
              <a:rPr lang="nl-NL" dirty="0"/>
              <a:t>Je geeft de surveillant de stick, loopt mee en je controleert of het bestand goed is afgedrukt.</a:t>
            </a:r>
            <a:br>
              <a:rPr lang="nl-NL" dirty="0"/>
            </a:br>
            <a:r>
              <a:rPr lang="nl-NL" dirty="0"/>
              <a:t>Als dat zo is, dan zet je op elke bladzijde een paraaf.</a:t>
            </a:r>
          </a:p>
          <a:p>
            <a:endParaRPr lang="nl-NL" dirty="0"/>
          </a:p>
          <a:p>
            <a:r>
              <a:rPr lang="nl-NL" dirty="0"/>
              <a:t>Je levert je werk in.</a:t>
            </a:r>
          </a:p>
        </p:txBody>
      </p:sp>
    </p:spTree>
    <p:extLst>
      <p:ext uri="{BB962C8B-B14F-4D97-AF65-F5344CB8AC3E}">
        <p14:creationId xmlns:p14="http://schemas.microsoft.com/office/powerpoint/2010/main" val="358014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87E7C-A6A2-F95E-10F4-D865885023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7C18E3-AF34-245C-4387-70CBB85B0D35}"/>
              </a:ext>
            </a:extLst>
          </p:cNvPr>
          <p:cNvSpPr>
            <a:spLocks noGrp="1"/>
          </p:cNvSpPr>
          <p:nvPr>
            <p:ph type="title"/>
          </p:nvPr>
        </p:nvSpPr>
        <p:spPr>
          <a:xfrm>
            <a:off x="1141411" y="913389"/>
            <a:ext cx="9906000" cy="1013256"/>
          </a:xfrm>
        </p:spPr>
        <p:txBody>
          <a:bodyPr/>
          <a:lstStyle/>
          <a:p>
            <a:r>
              <a:rPr lang="nl-NL" dirty="0"/>
              <a:t>Opgaven mee naar huis?</a:t>
            </a:r>
          </a:p>
        </p:txBody>
      </p:sp>
      <p:sp>
        <p:nvSpPr>
          <p:cNvPr id="3" name="Tekstvak 2">
            <a:extLst>
              <a:ext uri="{FF2B5EF4-FFF2-40B4-BE49-F238E27FC236}">
                <a16:creationId xmlns:a16="http://schemas.microsoft.com/office/drawing/2014/main" id="{B2A31019-4133-527B-6F79-61565FE79935}"/>
              </a:ext>
            </a:extLst>
          </p:cNvPr>
          <p:cNvSpPr txBox="1"/>
          <p:nvPr/>
        </p:nvSpPr>
        <p:spPr>
          <a:xfrm>
            <a:off x="1141411" y="2594498"/>
            <a:ext cx="9973432" cy="2031325"/>
          </a:xfrm>
          <a:prstGeom prst="rect">
            <a:avLst/>
          </a:prstGeom>
          <a:noFill/>
        </p:spPr>
        <p:txBody>
          <a:bodyPr wrap="square" rtlCol="0">
            <a:spAutoFit/>
          </a:bodyPr>
          <a:lstStyle/>
          <a:p>
            <a:pPr marL="285750" indent="-285750">
              <a:buFont typeface="Arial" panose="020B0604020202020204" pitchFamily="34" charset="0"/>
              <a:buChar char="•"/>
            </a:pPr>
            <a:r>
              <a:rPr lang="nl-NL" dirty="0"/>
              <a:t>Zit je tot het einde dan mag deze mee.</a:t>
            </a:r>
            <a:br>
              <a:rPr lang="nl-NL" dirty="0"/>
            </a:br>
            <a:br>
              <a:rPr lang="nl-NL" dirty="0"/>
            </a:br>
            <a:endParaRPr lang="nl-NL" dirty="0"/>
          </a:p>
          <a:p>
            <a:pPr marL="285750" indent="-285750">
              <a:buFont typeface="Arial" panose="020B0604020202020204" pitchFamily="34" charset="0"/>
              <a:buChar char="•"/>
            </a:pPr>
            <a:r>
              <a:rPr lang="nl-NL" dirty="0"/>
              <a:t>Ben je al eerder klaar dan kun je je naam erop zetten en dan leggen we het in de hal van de school en kun je deze de volgende dag ophalen.</a:t>
            </a:r>
          </a:p>
          <a:p>
            <a:endParaRPr lang="nl-NL" dirty="0"/>
          </a:p>
          <a:p>
            <a:endParaRPr lang="nl-NL" dirty="0"/>
          </a:p>
        </p:txBody>
      </p:sp>
    </p:spTree>
    <p:extLst>
      <p:ext uri="{BB962C8B-B14F-4D97-AF65-F5344CB8AC3E}">
        <p14:creationId xmlns:p14="http://schemas.microsoft.com/office/powerpoint/2010/main" val="2056791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AE3B-1257-7A31-457E-324B29DD52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0BFEFB-38F2-93DE-DF31-367238148088}"/>
              </a:ext>
            </a:extLst>
          </p:cNvPr>
          <p:cNvSpPr>
            <a:spLocks noGrp="1"/>
          </p:cNvSpPr>
          <p:nvPr>
            <p:ph type="title"/>
          </p:nvPr>
        </p:nvSpPr>
        <p:spPr>
          <a:xfrm>
            <a:off x="1141411" y="913389"/>
            <a:ext cx="9906000" cy="1013256"/>
          </a:xfrm>
        </p:spPr>
        <p:txBody>
          <a:bodyPr/>
          <a:lstStyle/>
          <a:p>
            <a:r>
              <a:rPr lang="nl-NL" dirty="0"/>
              <a:t>Klachten?</a:t>
            </a:r>
          </a:p>
        </p:txBody>
      </p:sp>
      <p:sp>
        <p:nvSpPr>
          <p:cNvPr id="3" name="Tekstvak 2">
            <a:extLst>
              <a:ext uri="{FF2B5EF4-FFF2-40B4-BE49-F238E27FC236}">
                <a16:creationId xmlns:a16="http://schemas.microsoft.com/office/drawing/2014/main" id="{99C36787-C0EF-3543-1261-D2889306D877}"/>
              </a:ext>
            </a:extLst>
          </p:cNvPr>
          <p:cNvSpPr txBox="1"/>
          <p:nvPr/>
        </p:nvSpPr>
        <p:spPr>
          <a:xfrm>
            <a:off x="1141411" y="2594498"/>
            <a:ext cx="9973432" cy="2585323"/>
          </a:xfrm>
          <a:prstGeom prst="rect">
            <a:avLst/>
          </a:prstGeom>
          <a:noFill/>
        </p:spPr>
        <p:txBody>
          <a:bodyPr wrap="square" rtlCol="0">
            <a:spAutoFit/>
          </a:bodyPr>
          <a:lstStyle/>
          <a:p>
            <a:r>
              <a:rPr lang="nl-NL" dirty="0"/>
              <a:t>Over de inhoud van de examens: 	LAKS</a:t>
            </a:r>
          </a:p>
          <a:p>
            <a:endParaRPr lang="nl-NL" dirty="0"/>
          </a:p>
          <a:p>
            <a:endParaRPr lang="nl-NL" dirty="0"/>
          </a:p>
          <a:p>
            <a:endParaRPr lang="nl-NL" dirty="0"/>
          </a:p>
          <a:p>
            <a:r>
              <a:rPr lang="nl-NL" dirty="0"/>
              <a:t>Over de organisatie </a:t>
            </a:r>
            <a:r>
              <a:rPr lang="nl-NL" dirty="0" err="1"/>
              <a:t>ed</a:t>
            </a:r>
            <a:r>
              <a:rPr lang="nl-NL" dirty="0"/>
              <a:t>: je mentor/teamleider/</a:t>
            </a:r>
            <a:r>
              <a:rPr lang="nl-NL" dirty="0" err="1"/>
              <a:t>leerlingcoördinator</a:t>
            </a:r>
            <a:r>
              <a:rPr lang="nl-NL" dirty="0"/>
              <a:t>.</a:t>
            </a:r>
          </a:p>
          <a:p>
            <a:endParaRPr lang="nl-NL" dirty="0"/>
          </a:p>
          <a:p>
            <a:endParaRPr lang="nl-NL" dirty="0"/>
          </a:p>
          <a:p>
            <a:r>
              <a:rPr lang="nl-NL" dirty="0"/>
              <a:t>Ook tijdens het examen, heb je ergens last van meldt het bij de surveillant dan kunnen we het oplossen.</a:t>
            </a:r>
          </a:p>
          <a:p>
            <a:endParaRPr lang="nl-NL" dirty="0"/>
          </a:p>
        </p:txBody>
      </p:sp>
    </p:spTree>
    <p:extLst>
      <p:ext uri="{BB962C8B-B14F-4D97-AF65-F5344CB8AC3E}">
        <p14:creationId xmlns:p14="http://schemas.microsoft.com/office/powerpoint/2010/main" val="3977958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AE3B-1257-7A31-457E-324B29DD52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0BFEFB-38F2-93DE-DF31-367238148088}"/>
              </a:ext>
            </a:extLst>
          </p:cNvPr>
          <p:cNvSpPr>
            <a:spLocks noGrp="1"/>
          </p:cNvSpPr>
          <p:nvPr>
            <p:ph type="title"/>
          </p:nvPr>
        </p:nvSpPr>
        <p:spPr>
          <a:xfrm>
            <a:off x="1141411" y="913389"/>
            <a:ext cx="9906000" cy="1013256"/>
          </a:xfrm>
        </p:spPr>
        <p:txBody>
          <a:bodyPr/>
          <a:lstStyle/>
          <a:p>
            <a:r>
              <a:rPr lang="nl-NL" dirty="0"/>
              <a:t>Uitslag examen</a:t>
            </a:r>
          </a:p>
        </p:txBody>
      </p:sp>
      <p:sp>
        <p:nvSpPr>
          <p:cNvPr id="3" name="Tekstvak 2">
            <a:extLst>
              <a:ext uri="{FF2B5EF4-FFF2-40B4-BE49-F238E27FC236}">
                <a16:creationId xmlns:a16="http://schemas.microsoft.com/office/drawing/2014/main" id="{99C36787-C0EF-3543-1261-D2889306D877}"/>
              </a:ext>
            </a:extLst>
          </p:cNvPr>
          <p:cNvSpPr txBox="1"/>
          <p:nvPr/>
        </p:nvSpPr>
        <p:spPr>
          <a:xfrm>
            <a:off x="1073979" y="2168370"/>
            <a:ext cx="9973432" cy="3139321"/>
          </a:xfrm>
          <a:prstGeom prst="rect">
            <a:avLst/>
          </a:prstGeom>
          <a:noFill/>
        </p:spPr>
        <p:txBody>
          <a:bodyPr wrap="square" rtlCol="0">
            <a:spAutoFit/>
          </a:bodyPr>
          <a:lstStyle/>
          <a:p>
            <a:pPr marL="285750" indent="-285750">
              <a:buFont typeface="Arial" panose="020B0604020202020204" pitchFamily="34" charset="0"/>
              <a:buChar char="•"/>
            </a:pPr>
            <a:r>
              <a:rPr lang="nl-NL" dirty="0"/>
              <a:t>Uitslag tijdvak 1 op 12 juni.</a:t>
            </a:r>
            <a:br>
              <a:rPr lang="nl-NL" dirty="0"/>
            </a:br>
            <a:r>
              <a:rPr lang="nl-NL" dirty="0"/>
              <a:t>Je mentor belt (zorg dat je nummer bekend is!).</a:t>
            </a:r>
            <a:br>
              <a:rPr lang="nl-NL" dirty="0"/>
            </a:br>
            <a:r>
              <a:rPr lang="nl-NL" dirty="0"/>
              <a:t>Vanaf 15.00 uur wordt er gebeld.</a:t>
            </a:r>
            <a:br>
              <a:rPr lang="nl-NL" dirty="0"/>
            </a:br>
            <a:r>
              <a:rPr lang="nl-NL" dirty="0"/>
              <a:t>Vanaf 16.30 (tot 18.00) cijferlijst ophalen, je mentoren zijn op school.</a:t>
            </a:r>
          </a:p>
          <a:p>
            <a:pPr marL="285750" indent="-285750">
              <a:buFont typeface="Arial" panose="020B0604020202020204" pitchFamily="34" charset="0"/>
              <a:buChar char="•"/>
            </a:pPr>
            <a:endParaRPr lang="nl-NL" dirty="0"/>
          </a:p>
          <a:p>
            <a:endParaRPr lang="nl-NL" dirty="0">
              <a:highlight>
                <a:srgbClr val="808080"/>
              </a:highlight>
            </a:endParaRPr>
          </a:p>
          <a:p>
            <a:endParaRPr lang="nl-NL" dirty="0"/>
          </a:p>
          <a:p>
            <a:pPr marL="285750" indent="-285750">
              <a:buFont typeface="Arial" panose="020B0604020202020204" pitchFamily="34" charset="0"/>
              <a:buChar char="•"/>
            </a:pPr>
            <a:r>
              <a:rPr lang="nl-NL" dirty="0"/>
              <a:t>Uitslag tijdvak 2 op 2 juli.</a:t>
            </a:r>
            <a:br>
              <a:rPr lang="nl-NL" dirty="0"/>
            </a:br>
            <a:r>
              <a:rPr lang="nl-NL" dirty="0"/>
              <a:t>Je mentor belt vanaf 13.30.</a:t>
            </a:r>
            <a:br>
              <a:rPr lang="nl-NL" dirty="0"/>
            </a:br>
            <a:r>
              <a:rPr lang="nl-NL" dirty="0"/>
              <a:t>Geen cijferlijst op te halen.</a:t>
            </a:r>
          </a:p>
          <a:p>
            <a:endParaRPr lang="nl-NL" dirty="0"/>
          </a:p>
        </p:txBody>
      </p:sp>
    </p:spTree>
    <p:extLst>
      <p:ext uri="{BB962C8B-B14F-4D97-AF65-F5344CB8AC3E}">
        <p14:creationId xmlns:p14="http://schemas.microsoft.com/office/powerpoint/2010/main" val="2558022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AE3B-1257-7A31-457E-324B29DD52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0BFEFB-38F2-93DE-DF31-367238148088}"/>
              </a:ext>
            </a:extLst>
          </p:cNvPr>
          <p:cNvSpPr>
            <a:spLocks noGrp="1"/>
          </p:cNvSpPr>
          <p:nvPr>
            <p:ph type="title"/>
          </p:nvPr>
        </p:nvSpPr>
        <p:spPr>
          <a:xfrm>
            <a:off x="1141411" y="913389"/>
            <a:ext cx="9906000" cy="1013256"/>
          </a:xfrm>
        </p:spPr>
        <p:txBody>
          <a:bodyPr/>
          <a:lstStyle/>
          <a:p>
            <a:r>
              <a:rPr lang="nl-NL" dirty="0"/>
              <a:t>Herkansen?</a:t>
            </a:r>
          </a:p>
        </p:txBody>
      </p:sp>
      <p:sp>
        <p:nvSpPr>
          <p:cNvPr id="3" name="Tekstvak 2">
            <a:extLst>
              <a:ext uri="{FF2B5EF4-FFF2-40B4-BE49-F238E27FC236}">
                <a16:creationId xmlns:a16="http://schemas.microsoft.com/office/drawing/2014/main" id="{99C36787-C0EF-3543-1261-D2889306D877}"/>
              </a:ext>
            </a:extLst>
          </p:cNvPr>
          <p:cNvSpPr txBox="1"/>
          <p:nvPr/>
        </p:nvSpPr>
        <p:spPr>
          <a:xfrm>
            <a:off x="1141411" y="2551837"/>
            <a:ext cx="9973432" cy="6463308"/>
          </a:xfrm>
          <a:prstGeom prst="rect">
            <a:avLst/>
          </a:prstGeom>
          <a:noFill/>
        </p:spPr>
        <p:txBody>
          <a:bodyPr wrap="square" rtlCol="0">
            <a:spAutoFit/>
          </a:bodyPr>
          <a:lstStyle/>
          <a:p>
            <a:pPr marL="285750" indent="-285750">
              <a:buFont typeface="Arial" panose="020B0604020202020204" pitchFamily="34" charset="0"/>
              <a:buChar char="•"/>
            </a:pPr>
            <a:r>
              <a:rPr lang="nl-NL" dirty="0"/>
              <a:t>Je mentor bespreekt met jou wat er besproken is in de vergadering.</a:t>
            </a:r>
            <a:br>
              <a:rPr lang="nl-NL" dirty="0"/>
            </a:br>
            <a:r>
              <a:rPr lang="nl-NL" dirty="0"/>
              <a:t>Wat je gaat herkansen is jouw beslissing.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Maak ze snel mogelijk een afspraak met je docent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Meld je voor vrijdag (14 juni voor 8.00 uur) aan voor je herkansing, via examens.mlg@o2g2.nl</a:t>
            </a:r>
            <a:br>
              <a:rPr lang="nl-NL" dirty="0"/>
            </a:br>
            <a:r>
              <a:rPr lang="nl-NL" dirty="0"/>
              <a:t>ovv naam, klas, welk vak.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Ook wanneer je naar het VAVO wilt gaan is het belangrijk om te herkansen</a:t>
            </a:r>
            <a:br>
              <a:rPr lang="nl-NL" dirty="0"/>
            </a:br>
            <a:r>
              <a:rPr lang="nl-NL" dirty="0"/>
              <a:t>Let op: een aantal vakken wordt niet gegeven op het VAVO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96761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AE3B-1257-7A31-457E-324B29DD52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0BFEFB-38F2-93DE-DF31-367238148088}"/>
              </a:ext>
            </a:extLst>
          </p:cNvPr>
          <p:cNvSpPr>
            <a:spLocks noGrp="1"/>
          </p:cNvSpPr>
          <p:nvPr>
            <p:ph type="title"/>
          </p:nvPr>
        </p:nvSpPr>
        <p:spPr>
          <a:xfrm>
            <a:off x="1141411" y="913389"/>
            <a:ext cx="9906000" cy="1013256"/>
          </a:xfrm>
        </p:spPr>
        <p:txBody>
          <a:bodyPr/>
          <a:lstStyle/>
          <a:p>
            <a:r>
              <a:rPr lang="nl-NL" dirty="0" err="1"/>
              <a:t>Herprofileren</a:t>
            </a:r>
            <a:r>
              <a:rPr lang="nl-NL" dirty="0"/>
              <a:t>?</a:t>
            </a:r>
          </a:p>
        </p:txBody>
      </p:sp>
      <p:sp>
        <p:nvSpPr>
          <p:cNvPr id="3" name="Tekstvak 2">
            <a:extLst>
              <a:ext uri="{FF2B5EF4-FFF2-40B4-BE49-F238E27FC236}">
                <a16:creationId xmlns:a16="http://schemas.microsoft.com/office/drawing/2014/main" id="{99C36787-C0EF-3543-1261-D2889306D877}"/>
              </a:ext>
            </a:extLst>
          </p:cNvPr>
          <p:cNvSpPr txBox="1"/>
          <p:nvPr/>
        </p:nvSpPr>
        <p:spPr>
          <a:xfrm>
            <a:off x="1141411" y="2551837"/>
            <a:ext cx="9973432" cy="3139321"/>
          </a:xfrm>
          <a:prstGeom prst="rect">
            <a:avLst/>
          </a:prstGeom>
          <a:noFill/>
        </p:spPr>
        <p:txBody>
          <a:bodyPr wrap="square" rtlCol="0">
            <a:spAutoFit/>
          </a:bodyPr>
          <a:lstStyle/>
          <a:p>
            <a:r>
              <a:rPr lang="nl-NL" dirty="0"/>
              <a:t>Niet tevreden met je cijfer? Wil je een hoger cijfer halen op een van je vakken?</a:t>
            </a:r>
          </a:p>
          <a:p>
            <a:endParaRPr lang="nl-NL" dirty="0"/>
          </a:p>
          <a:p>
            <a:r>
              <a:rPr lang="nl-NL" dirty="0" err="1"/>
              <a:t>Herprofileren</a:t>
            </a:r>
            <a:r>
              <a:rPr lang="nl-NL" dirty="0"/>
              <a:t> mag altijd, ook hiervoor is de aanmelding vrijdag 14 juni voor 8.00 uur.</a:t>
            </a:r>
          </a:p>
          <a:p>
            <a:endParaRPr lang="nl-NL" dirty="0"/>
          </a:p>
          <a:p>
            <a:r>
              <a:rPr lang="nl-NL" dirty="0"/>
              <a:t>Het hoogste cijfer telt.</a:t>
            </a:r>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83273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8DB42-7BCF-B6AD-1981-E83F36339146}"/>
              </a:ext>
            </a:extLst>
          </p:cNvPr>
          <p:cNvSpPr>
            <a:spLocks noGrp="1"/>
          </p:cNvSpPr>
          <p:nvPr>
            <p:ph type="title"/>
          </p:nvPr>
        </p:nvSpPr>
        <p:spPr>
          <a:xfrm>
            <a:off x="1141411" y="1419227"/>
            <a:ext cx="9906000" cy="693658"/>
          </a:xfrm>
        </p:spPr>
        <p:txBody>
          <a:bodyPr/>
          <a:lstStyle/>
          <a:p>
            <a:r>
              <a:rPr lang="nl-NL" dirty="0"/>
              <a:t>Laatste loodjes</a:t>
            </a:r>
          </a:p>
        </p:txBody>
      </p:sp>
      <p:sp>
        <p:nvSpPr>
          <p:cNvPr id="3" name="Tekstvak 2">
            <a:extLst>
              <a:ext uri="{FF2B5EF4-FFF2-40B4-BE49-F238E27FC236}">
                <a16:creationId xmlns:a16="http://schemas.microsoft.com/office/drawing/2014/main" id="{BC92512A-6BBA-5936-518D-54C233091586}"/>
              </a:ext>
            </a:extLst>
          </p:cNvPr>
          <p:cNvSpPr txBox="1"/>
          <p:nvPr/>
        </p:nvSpPr>
        <p:spPr>
          <a:xfrm>
            <a:off x="1141411" y="2328018"/>
            <a:ext cx="7074757" cy="3970318"/>
          </a:xfrm>
          <a:prstGeom prst="rect">
            <a:avLst/>
          </a:prstGeom>
          <a:noFill/>
        </p:spPr>
        <p:txBody>
          <a:bodyPr wrap="none" rtlCol="0">
            <a:spAutoFit/>
          </a:bodyPr>
          <a:lstStyle/>
          <a:p>
            <a:r>
              <a:rPr lang="nl-NL" dirty="0"/>
              <a:t>De laatste weken zijn aangebroken</a:t>
            </a:r>
          </a:p>
          <a:p>
            <a:endParaRPr lang="nl-NL" dirty="0"/>
          </a:p>
          <a:p>
            <a:pPr marL="285750" indent="-285750">
              <a:buFont typeface="Arial" panose="020B0604020202020204" pitchFamily="34" charset="0"/>
              <a:buChar char="•"/>
            </a:pPr>
            <a:r>
              <a:rPr lang="nl-NL" dirty="0"/>
              <a:t>Alle toetsen/opdrachten moeten gemaakt zijn</a:t>
            </a:r>
          </a:p>
          <a:p>
            <a:pPr marL="285750" indent="-285750">
              <a:buFont typeface="Arial" panose="020B0604020202020204" pitchFamily="34" charset="0"/>
              <a:buChar char="•"/>
            </a:pPr>
            <a:r>
              <a:rPr lang="nl-NL" dirty="0"/>
              <a:t>Literatuur en PWS mogen niet onder de 3.5 gescoord zijn</a:t>
            </a:r>
          </a:p>
          <a:p>
            <a:pPr marL="285750" indent="-285750">
              <a:buFont typeface="Arial" panose="020B0604020202020204" pitchFamily="34" charset="0"/>
              <a:buChar char="•"/>
            </a:pPr>
            <a:r>
              <a:rPr lang="nl-NL" dirty="0"/>
              <a:t>Mailing over de laatste weken (eind maart verstuurd)</a:t>
            </a:r>
            <a:br>
              <a:rPr lang="nl-NL" dirty="0"/>
            </a:br>
            <a:endParaRPr lang="nl-NL" dirty="0"/>
          </a:p>
          <a:p>
            <a:pPr marL="285750" indent="-285750">
              <a:buFont typeface="Arial" panose="020B0604020202020204" pitchFamily="34" charset="0"/>
              <a:buChar char="•"/>
            </a:pPr>
            <a:r>
              <a:rPr lang="nl-NL" dirty="0"/>
              <a:t>11 april laatste her P1 en P2</a:t>
            </a:r>
          </a:p>
          <a:p>
            <a:pPr marL="285750" indent="-285750">
              <a:buFont typeface="Arial" panose="020B0604020202020204" pitchFamily="34" charset="0"/>
              <a:buChar char="•"/>
            </a:pPr>
            <a:r>
              <a:rPr lang="nl-NL" dirty="0"/>
              <a:t>12 april inhaal en her P3</a:t>
            </a:r>
          </a:p>
          <a:p>
            <a:pPr marL="285750" indent="-285750">
              <a:buFont typeface="Arial" panose="020B0604020202020204" pitchFamily="34" charset="0"/>
              <a:buChar char="•"/>
            </a:pPr>
            <a:r>
              <a:rPr lang="nl-NL" dirty="0"/>
              <a:t>16 april eerste cijfercontrole (straks meer hierover)</a:t>
            </a:r>
          </a:p>
          <a:p>
            <a:pPr marL="285750" indent="-285750">
              <a:buFont typeface="Arial" panose="020B0604020202020204" pitchFamily="34" charset="0"/>
              <a:buChar char="•"/>
            </a:pPr>
            <a:r>
              <a:rPr lang="nl-NL" dirty="0"/>
              <a:t>18 april her P3, alleen als je iets van P3 hebt moeten inhalen op12 april</a:t>
            </a:r>
          </a:p>
          <a:p>
            <a:pPr marL="285750" indent="-285750">
              <a:buFont typeface="Arial" panose="020B0604020202020204" pitchFamily="34" charset="0"/>
              <a:buChar char="•"/>
            </a:pPr>
            <a:r>
              <a:rPr lang="nl-NL" dirty="0"/>
              <a:t>23 april definitieve cijfercontrole</a:t>
            </a:r>
          </a:p>
          <a:p>
            <a:pPr marL="285750" indent="-285750">
              <a:buFont typeface="Arial" panose="020B0604020202020204" pitchFamily="34" charset="0"/>
              <a:buChar char="•"/>
            </a:pPr>
            <a:r>
              <a:rPr lang="nl-NL" dirty="0"/>
              <a:t>26 april LSD</a:t>
            </a:r>
          </a:p>
          <a:p>
            <a:pPr marL="285750" indent="-285750">
              <a:buFont typeface="Arial" panose="020B0604020202020204" pitchFamily="34" charset="0"/>
              <a:buChar char="•"/>
            </a:pPr>
            <a:r>
              <a:rPr lang="nl-NL" dirty="0"/>
              <a:t>26 april Gala (21.00 tot 00.30) </a:t>
            </a:r>
            <a:r>
              <a:rPr lang="nl-NL" dirty="0" err="1"/>
              <a:t>Coendersborg</a:t>
            </a: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939204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AE3B-1257-7A31-457E-324B29DD52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0BFEFB-38F2-93DE-DF31-367238148088}"/>
              </a:ext>
            </a:extLst>
          </p:cNvPr>
          <p:cNvSpPr>
            <a:spLocks noGrp="1"/>
          </p:cNvSpPr>
          <p:nvPr>
            <p:ph type="title"/>
          </p:nvPr>
        </p:nvSpPr>
        <p:spPr>
          <a:xfrm>
            <a:off x="1141411" y="913389"/>
            <a:ext cx="9906000" cy="1013256"/>
          </a:xfrm>
        </p:spPr>
        <p:txBody>
          <a:bodyPr/>
          <a:lstStyle/>
          <a:p>
            <a:r>
              <a:rPr lang="nl-NL" dirty="0"/>
              <a:t>Boeken en kluissleutel</a:t>
            </a:r>
          </a:p>
        </p:txBody>
      </p:sp>
      <p:sp>
        <p:nvSpPr>
          <p:cNvPr id="3" name="Tekstvak 2">
            <a:extLst>
              <a:ext uri="{FF2B5EF4-FFF2-40B4-BE49-F238E27FC236}">
                <a16:creationId xmlns:a16="http://schemas.microsoft.com/office/drawing/2014/main" id="{99C36787-C0EF-3543-1261-D2889306D877}"/>
              </a:ext>
            </a:extLst>
          </p:cNvPr>
          <p:cNvSpPr txBox="1"/>
          <p:nvPr/>
        </p:nvSpPr>
        <p:spPr>
          <a:xfrm>
            <a:off x="1141411" y="2551837"/>
            <a:ext cx="9973432" cy="3139321"/>
          </a:xfrm>
          <a:prstGeom prst="rect">
            <a:avLst/>
          </a:prstGeom>
          <a:noFill/>
        </p:spPr>
        <p:txBody>
          <a:bodyPr wrap="square" rtlCol="0">
            <a:spAutoFit/>
          </a:bodyPr>
          <a:lstStyle/>
          <a:p>
            <a:r>
              <a:rPr lang="nl-NL" dirty="0"/>
              <a:t>Er komt een inlevermoment, dit is na tijdvak 1</a:t>
            </a:r>
          </a:p>
          <a:p>
            <a:endParaRPr lang="nl-NL" dirty="0"/>
          </a:p>
          <a:p>
            <a:r>
              <a:rPr lang="nl-NL" dirty="0"/>
              <a:t>Heb je een her, dan lever je de boeken van dat vak na tijdvak 2 in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738434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AE3B-1257-7A31-457E-324B29DD52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0BFEFB-38F2-93DE-DF31-367238148088}"/>
              </a:ext>
            </a:extLst>
          </p:cNvPr>
          <p:cNvSpPr>
            <a:spLocks noGrp="1"/>
          </p:cNvSpPr>
          <p:nvPr>
            <p:ph type="title"/>
          </p:nvPr>
        </p:nvSpPr>
        <p:spPr>
          <a:xfrm>
            <a:off x="1141411" y="913389"/>
            <a:ext cx="9906000" cy="1013256"/>
          </a:xfrm>
        </p:spPr>
        <p:txBody>
          <a:bodyPr/>
          <a:lstStyle/>
          <a:p>
            <a:r>
              <a:rPr lang="nl-NL" dirty="0"/>
              <a:t>handige sites</a:t>
            </a:r>
          </a:p>
        </p:txBody>
      </p:sp>
      <p:sp>
        <p:nvSpPr>
          <p:cNvPr id="3" name="Tekstvak 2">
            <a:extLst>
              <a:ext uri="{FF2B5EF4-FFF2-40B4-BE49-F238E27FC236}">
                <a16:creationId xmlns:a16="http://schemas.microsoft.com/office/drawing/2014/main" id="{99C36787-C0EF-3543-1261-D2889306D877}"/>
              </a:ext>
            </a:extLst>
          </p:cNvPr>
          <p:cNvSpPr txBox="1"/>
          <p:nvPr/>
        </p:nvSpPr>
        <p:spPr>
          <a:xfrm>
            <a:off x="1141411" y="2594498"/>
            <a:ext cx="9973432" cy="2031325"/>
          </a:xfrm>
          <a:prstGeom prst="rect">
            <a:avLst/>
          </a:prstGeom>
          <a:noFill/>
        </p:spPr>
        <p:txBody>
          <a:bodyPr wrap="square" rtlCol="0">
            <a:spAutoFit/>
          </a:bodyPr>
          <a:lstStyle/>
          <a:p>
            <a:r>
              <a:rPr lang="nl-NL" dirty="0">
                <a:hlinkClick r:id="rId3"/>
              </a:rPr>
              <a:t>www.lerenvoorhetexamen.nl</a:t>
            </a:r>
            <a:endParaRPr lang="nl-NL" dirty="0"/>
          </a:p>
          <a:p>
            <a:endParaRPr lang="nl-NL" dirty="0"/>
          </a:p>
          <a:p>
            <a:r>
              <a:rPr lang="nl-NL" dirty="0">
                <a:hlinkClick r:id="rId4"/>
              </a:rPr>
              <a:t>www.examenblad.nl</a:t>
            </a:r>
            <a:endParaRPr lang="nl-NL" dirty="0"/>
          </a:p>
          <a:p>
            <a:endParaRPr lang="nl-NL" dirty="0"/>
          </a:p>
          <a:p>
            <a:r>
              <a:rPr lang="nl-NL" dirty="0">
                <a:hlinkClick r:id="rId5"/>
              </a:rPr>
              <a:t>www.mijneindexamen.nl</a:t>
            </a:r>
            <a:endParaRPr lang="nl-NL" dirty="0"/>
          </a:p>
          <a:p>
            <a:endParaRPr lang="nl-NL" dirty="0"/>
          </a:p>
          <a:p>
            <a:endParaRPr lang="nl-NL" dirty="0"/>
          </a:p>
        </p:txBody>
      </p:sp>
    </p:spTree>
    <p:extLst>
      <p:ext uri="{BB962C8B-B14F-4D97-AF65-F5344CB8AC3E}">
        <p14:creationId xmlns:p14="http://schemas.microsoft.com/office/powerpoint/2010/main" val="1262735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AE3B-1257-7A31-457E-324B29DD52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0BFEFB-38F2-93DE-DF31-367238148088}"/>
              </a:ext>
            </a:extLst>
          </p:cNvPr>
          <p:cNvSpPr>
            <a:spLocks noGrp="1"/>
          </p:cNvSpPr>
          <p:nvPr>
            <p:ph type="title"/>
          </p:nvPr>
        </p:nvSpPr>
        <p:spPr>
          <a:xfrm>
            <a:off x="1141411" y="913389"/>
            <a:ext cx="9906000" cy="1013256"/>
          </a:xfrm>
        </p:spPr>
        <p:txBody>
          <a:bodyPr/>
          <a:lstStyle/>
          <a:p>
            <a:r>
              <a:rPr lang="nl-NL" dirty="0"/>
              <a:t>Belangrijk voor nu</a:t>
            </a:r>
          </a:p>
        </p:txBody>
      </p:sp>
      <p:sp>
        <p:nvSpPr>
          <p:cNvPr id="3" name="Tekstvak 2">
            <a:extLst>
              <a:ext uri="{FF2B5EF4-FFF2-40B4-BE49-F238E27FC236}">
                <a16:creationId xmlns:a16="http://schemas.microsoft.com/office/drawing/2014/main" id="{99C36787-C0EF-3543-1261-D2889306D877}"/>
              </a:ext>
            </a:extLst>
          </p:cNvPr>
          <p:cNvSpPr txBox="1"/>
          <p:nvPr/>
        </p:nvSpPr>
        <p:spPr>
          <a:xfrm>
            <a:off x="1107695" y="2069205"/>
            <a:ext cx="9973432" cy="3139321"/>
          </a:xfrm>
          <a:prstGeom prst="rect">
            <a:avLst/>
          </a:prstGeom>
          <a:noFill/>
        </p:spPr>
        <p:txBody>
          <a:bodyPr wrap="square" rtlCol="0">
            <a:spAutoFit/>
          </a:bodyPr>
          <a:lstStyle/>
          <a:p>
            <a:pPr marL="285750" indent="-285750">
              <a:buFont typeface="Arial" panose="020B0604020202020204" pitchFamily="34" charset="0"/>
              <a:buChar char="•"/>
            </a:pPr>
            <a:r>
              <a:rPr lang="nl-NL" dirty="0"/>
              <a:t>Let op je mail!!!</a:t>
            </a:r>
            <a:br>
              <a:rPr lang="nl-NL" dirty="0"/>
            </a:br>
            <a:endParaRPr lang="nl-NL" dirty="0"/>
          </a:p>
          <a:p>
            <a:pPr marL="285750" indent="-285750">
              <a:buFont typeface="Arial" panose="020B0604020202020204" pitchFamily="34" charset="0"/>
              <a:buChar char="•"/>
            </a:pPr>
            <a:r>
              <a:rPr lang="nl-NL" dirty="0"/>
              <a:t>Heb je nog achterstanden? Zie je magister, de toetsen zijn gepland. </a:t>
            </a:r>
            <a:br>
              <a:rPr lang="nl-NL" dirty="0"/>
            </a:br>
            <a:r>
              <a:rPr lang="nl-NL" dirty="0"/>
              <a:t>Controleer of al je toetsen ingepland zijn, mist er wat, meld je dan bij je docent en zorg dat je je cijfers op orde krijgt! De 18</a:t>
            </a:r>
            <a:r>
              <a:rPr lang="nl-NL" baseline="30000" dirty="0"/>
              <a:t>e</a:t>
            </a:r>
            <a:r>
              <a:rPr lang="nl-NL" dirty="0"/>
              <a:t> is het laatste moment dat er toetsen gemaakt en of werk ingeleverd kan worden.</a:t>
            </a:r>
            <a:br>
              <a:rPr lang="nl-NL" dirty="0"/>
            </a:br>
            <a:endParaRPr lang="nl-NL" dirty="0"/>
          </a:p>
          <a:p>
            <a:pPr marL="285750" indent="-285750">
              <a:buFont typeface="Arial" panose="020B0604020202020204" pitchFamily="34" charset="0"/>
              <a:buChar char="•"/>
            </a:pPr>
            <a:r>
              <a:rPr lang="nl-NL" dirty="0"/>
              <a:t>Deze week zijn de herkansingen P1, P2</a:t>
            </a:r>
          </a:p>
          <a:p>
            <a:pPr marL="285750" indent="-285750">
              <a:buFont typeface="Arial" panose="020B0604020202020204" pitchFamily="34" charset="0"/>
              <a:buChar char="•"/>
            </a:pPr>
            <a:r>
              <a:rPr lang="nl-NL" dirty="0"/>
              <a:t>12 april herkansingen en inhaal P3. 18 april </a:t>
            </a:r>
            <a:r>
              <a:rPr lang="nl-NL" dirty="0" err="1"/>
              <a:t>evt</a:t>
            </a:r>
            <a:r>
              <a:rPr lang="nl-NL" dirty="0"/>
              <a:t> her voor P3. </a:t>
            </a:r>
          </a:p>
          <a:p>
            <a:pPr marL="285750" indent="-285750">
              <a:buFont typeface="Arial" panose="020B0604020202020204" pitchFamily="34" charset="0"/>
              <a:buChar char="•"/>
            </a:pPr>
            <a:r>
              <a:rPr lang="nl-NL" dirty="0"/>
              <a:t>Engels luistertoetsen worden op een nog te bepalen moment afgenomen, hou hiervoor je mail in de gaten!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75222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AE3B-1257-7A31-457E-324B29DD52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0BFEFB-38F2-93DE-DF31-367238148088}"/>
              </a:ext>
            </a:extLst>
          </p:cNvPr>
          <p:cNvSpPr>
            <a:spLocks noGrp="1"/>
          </p:cNvSpPr>
          <p:nvPr>
            <p:ph type="title"/>
          </p:nvPr>
        </p:nvSpPr>
        <p:spPr>
          <a:xfrm>
            <a:off x="1141411" y="913389"/>
            <a:ext cx="9906000" cy="1013256"/>
          </a:xfrm>
        </p:spPr>
        <p:txBody>
          <a:bodyPr/>
          <a:lstStyle/>
          <a:p>
            <a:r>
              <a:rPr lang="nl-NL" dirty="0"/>
              <a:t>Last but </a:t>
            </a:r>
            <a:r>
              <a:rPr lang="nl-NL" dirty="0" err="1"/>
              <a:t>not</a:t>
            </a:r>
            <a:r>
              <a:rPr lang="nl-NL" dirty="0"/>
              <a:t> </a:t>
            </a:r>
            <a:r>
              <a:rPr lang="nl-NL" dirty="0" err="1"/>
              <a:t>least</a:t>
            </a:r>
            <a:endParaRPr lang="nl-NL" dirty="0"/>
          </a:p>
        </p:txBody>
      </p:sp>
      <p:sp>
        <p:nvSpPr>
          <p:cNvPr id="3" name="Tekstvak 2">
            <a:extLst>
              <a:ext uri="{FF2B5EF4-FFF2-40B4-BE49-F238E27FC236}">
                <a16:creationId xmlns:a16="http://schemas.microsoft.com/office/drawing/2014/main" id="{99C36787-C0EF-3543-1261-D2889306D877}"/>
              </a:ext>
            </a:extLst>
          </p:cNvPr>
          <p:cNvSpPr txBox="1"/>
          <p:nvPr/>
        </p:nvSpPr>
        <p:spPr>
          <a:xfrm>
            <a:off x="1141411" y="2273486"/>
            <a:ext cx="9973432" cy="3970318"/>
          </a:xfrm>
          <a:prstGeom prst="rect">
            <a:avLst/>
          </a:prstGeom>
          <a:noFill/>
        </p:spPr>
        <p:txBody>
          <a:bodyPr wrap="square" rtlCol="0">
            <a:spAutoFit/>
          </a:bodyPr>
          <a:lstStyle/>
          <a:p>
            <a:r>
              <a:rPr lang="nl-NL" dirty="0"/>
              <a:t>Maandag 13 mei kun je de examenzaal kort bekijken, dit is om 14.30 uur. </a:t>
            </a:r>
            <a:br>
              <a:rPr lang="nl-NL" dirty="0"/>
            </a:br>
            <a:r>
              <a:rPr lang="nl-NL" dirty="0"/>
              <a:t>Kom dan naar de </a:t>
            </a:r>
            <a:r>
              <a:rPr lang="nl-NL" dirty="0" err="1"/>
              <a:t>Haydenschool</a:t>
            </a:r>
            <a:r>
              <a:rPr lang="nl-NL" dirty="0"/>
              <a:t> om 14.30 uur</a:t>
            </a:r>
          </a:p>
          <a:p>
            <a:endParaRPr lang="nl-NL" dirty="0"/>
          </a:p>
          <a:p>
            <a:endParaRPr lang="nl-NL" dirty="0"/>
          </a:p>
          <a:p>
            <a:r>
              <a:rPr lang="nl-NL" dirty="0"/>
              <a:t>Deze presentatie komt ook op de site.</a:t>
            </a:r>
          </a:p>
          <a:p>
            <a:endParaRPr lang="nl-NL" dirty="0"/>
          </a:p>
          <a:p>
            <a:endParaRPr lang="nl-NL" dirty="0"/>
          </a:p>
          <a:p>
            <a:r>
              <a:rPr lang="nl-NL" dirty="0"/>
              <a:t>Laat hem ook aan je ouders zien.</a:t>
            </a:r>
          </a:p>
          <a:p>
            <a:endParaRPr lang="nl-NL" dirty="0"/>
          </a:p>
          <a:p>
            <a:endParaRPr lang="nl-NL" dirty="0"/>
          </a:p>
          <a:p>
            <a:r>
              <a:rPr lang="nl-NL" dirty="0"/>
              <a:t>Mocht je thuis toch nog iets bedacht hebben wat je wilt weten, mail dan met </a:t>
            </a:r>
            <a:r>
              <a:rPr lang="nl-NL" dirty="0">
                <a:hlinkClick r:id="rId3"/>
              </a:rPr>
              <a:t>examens.mlg@o2g2.nl</a:t>
            </a:r>
            <a:endParaRPr lang="nl-NL" dirty="0"/>
          </a:p>
          <a:p>
            <a:endParaRPr lang="nl-NL" dirty="0"/>
          </a:p>
          <a:p>
            <a:endParaRPr lang="nl-NL" dirty="0"/>
          </a:p>
          <a:p>
            <a:r>
              <a:rPr lang="nl-NL" dirty="0"/>
              <a:t>Lees het examenboek door, deze verschijnt zeer spoedig op </a:t>
            </a:r>
            <a:r>
              <a:rPr lang="nl-NL"/>
              <a:t>de site.</a:t>
            </a:r>
            <a:endParaRPr lang="nl-NL" dirty="0"/>
          </a:p>
        </p:txBody>
      </p:sp>
    </p:spTree>
    <p:extLst>
      <p:ext uri="{BB962C8B-B14F-4D97-AF65-F5344CB8AC3E}">
        <p14:creationId xmlns:p14="http://schemas.microsoft.com/office/powerpoint/2010/main" val="3871163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AE3B-1257-7A31-457E-324B29DD52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0BFEFB-38F2-93DE-DF31-367238148088}"/>
              </a:ext>
            </a:extLst>
          </p:cNvPr>
          <p:cNvSpPr>
            <a:spLocks noGrp="1"/>
          </p:cNvSpPr>
          <p:nvPr>
            <p:ph type="title"/>
          </p:nvPr>
        </p:nvSpPr>
        <p:spPr>
          <a:xfrm>
            <a:off x="1141411" y="913389"/>
            <a:ext cx="9906000" cy="1013256"/>
          </a:xfrm>
        </p:spPr>
        <p:txBody>
          <a:bodyPr/>
          <a:lstStyle/>
          <a:p>
            <a:r>
              <a:rPr lang="nl-NL" dirty="0"/>
              <a:t>Vragen?</a:t>
            </a:r>
          </a:p>
        </p:txBody>
      </p:sp>
      <p:sp>
        <p:nvSpPr>
          <p:cNvPr id="3" name="Tekstvak 2">
            <a:extLst>
              <a:ext uri="{FF2B5EF4-FFF2-40B4-BE49-F238E27FC236}">
                <a16:creationId xmlns:a16="http://schemas.microsoft.com/office/drawing/2014/main" id="{99C36787-C0EF-3543-1261-D2889306D877}"/>
              </a:ext>
            </a:extLst>
          </p:cNvPr>
          <p:cNvSpPr txBox="1"/>
          <p:nvPr/>
        </p:nvSpPr>
        <p:spPr>
          <a:xfrm>
            <a:off x="1141411" y="2594498"/>
            <a:ext cx="9973432" cy="646331"/>
          </a:xfrm>
          <a:prstGeom prst="rect">
            <a:avLst/>
          </a:prstGeom>
          <a:noFill/>
        </p:spPr>
        <p:txBody>
          <a:bodyPr wrap="square" rtlCol="0">
            <a:spAutoFit/>
          </a:bodyPr>
          <a:lstStyle/>
          <a:p>
            <a:r>
              <a:rPr lang="nl-NL" dirty="0"/>
              <a:t>	</a:t>
            </a:r>
          </a:p>
          <a:p>
            <a:endParaRPr lang="nl-NL" dirty="0"/>
          </a:p>
        </p:txBody>
      </p:sp>
    </p:spTree>
    <p:extLst>
      <p:ext uri="{BB962C8B-B14F-4D97-AF65-F5344CB8AC3E}">
        <p14:creationId xmlns:p14="http://schemas.microsoft.com/office/powerpoint/2010/main" val="32022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AE3B-1257-7A31-457E-324B29DD52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0BFEFB-38F2-93DE-DF31-367238148088}"/>
              </a:ext>
            </a:extLst>
          </p:cNvPr>
          <p:cNvSpPr>
            <a:spLocks noGrp="1"/>
          </p:cNvSpPr>
          <p:nvPr>
            <p:ph type="title"/>
          </p:nvPr>
        </p:nvSpPr>
        <p:spPr>
          <a:xfrm>
            <a:off x="1141411" y="913389"/>
            <a:ext cx="9906000" cy="1013256"/>
          </a:xfrm>
        </p:spPr>
        <p:txBody>
          <a:bodyPr/>
          <a:lstStyle/>
          <a:p>
            <a:r>
              <a:rPr lang="nl-NL" dirty="0"/>
              <a:t>Montessori certificaat</a:t>
            </a:r>
          </a:p>
        </p:txBody>
      </p:sp>
      <p:sp>
        <p:nvSpPr>
          <p:cNvPr id="3" name="Tekstvak 2">
            <a:extLst>
              <a:ext uri="{FF2B5EF4-FFF2-40B4-BE49-F238E27FC236}">
                <a16:creationId xmlns:a16="http://schemas.microsoft.com/office/drawing/2014/main" id="{99C36787-C0EF-3543-1261-D2889306D877}"/>
              </a:ext>
            </a:extLst>
          </p:cNvPr>
          <p:cNvSpPr txBox="1"/>
          <p:nvPr/>
        </p:nvSpPr>
        <p:spPr>
          <a:xfrm>
            <a:off x="1141411" y="2594498"/>
            <a:ext cx="9973432" cy="2308324"/>
          </a:xfrm>
          <a:prstGeom prst="rect">
            <a:avLst/>
          </a:prstGeom>
          <a:noFill/>
        </p:spPr>
        <p:txBody>
          <a:bodyPr wrap="square" rtlCol="0">
            <a:spAutoFit/>
          </a:bodyPr>
          <a:lstStyle/>
          <a:p>
            <a:r>
              <a:rPr lang="nl-NL" dirty="0"/>
              <a:t>Alle leerlingen krijgen een Montessori Certificaat bij hun diploma.</a:t>
            </a:r>
          </a:p>
          <a:p>
            <a:endParaRPr lang="nl-NL" dirty="0"/>
          </a:p>
          <a:p>
            <a:r>
              <a:rPr lang="nl-NL" dirty="0"/>
              <a:t>Hierin vervul jijzelf een grote rol.</a:t>
            </a:r>
          </a:p>
          <a:p>
            <a:r>
              <a:rPr lang="nl-NL" dirty="0"/>
              <a:t>Jij bepaalt wat daar in komt te staan. </a:t>
            </a:r>
          </a:p>
          <a:p>
            <a:r>
              <a:rPr lang="nl-NL" dirty="0"/>
              <a:t>Je reflecteert op de afgelopen jaren op het MLG</a:t>
            </a:r>
          </a:p>
          <a:p>
            <a:r>
              <a:rPr lang="nl-NL" dirty="0"/>
              <a:t>Wat heb je zoal geleerd, wat heeft het MLG jou gebracht.</a:t>
            </a:r>
          </a:p>
          <a:p>
            <a:endParaRPr lang="nl-NL" dirty="0"/>
          </a:p>
          <a:p>
            <a:endParaRPr lang="nl-NL" dirty="0"/>
          </a:p>
        </p:txBody>
      </p:sp>
    </p:spTree>
    <p:extLst>
      <p:ext uri="{BB962C8B-B14F-4D97-AF65-F5344CB8AC3E}">
        <p14:creationId xmlns:p14="http://schemas.microsoft.com/office/powerpoint/2010/main" val="128079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8DB42-7BCF-B6AD-1981-E83F36339146}"/>
              </a:ext>
            </a:extLst>
          </p:cNvPr>
          <p:cNvSpPr>
            <a:spLocks noGrp="1"/>
          </p:cNvSpPr>
          <p:nvPr>
            <p:ph type="title"/>
          </p:nvPr>
        </p:nvSpPr>
        <p:spPr>
          <a:xfrm>
            <a:off x="1141411" y="1419227"/>
            <a:ext cx="9906000" cy="693658"/>
          </a:xfrm>
        </p:spPr>
        <p:txBody>
          <a:bodyPr/>
          <a:lstStyle/>
          <a:p>
            <a:r>
              <a:rPr lang="nl-NL"/>
              <a:t>Cijfercontrole  </a:t>
            </a:r>
            <a:r>
              <a:rPr lang="nl-NL" dirty="0"/>
              <a:t>en akkoordverklaring</a:t>
            </a:r>
          </a:p>
        </p:txBody>
      </p:sp>
      <p:sp>
        <p:nvSpPr>
          <p:cNvPr id="4" name="Tekstvak 3">
            <a:extLst>
              <a:ext uri="{FF2B5EF4-FFF2-40B4-BE49-F238E27FC236}">
                <a16:creationId xmlns:a16="http://schemas.microsoft.com/office/drawing/2014/main" id="{9B329D64-899A-7E94-0732-01C94C14CB3D}"/>
              </a:ext>
            </a:extLst>
          </p:cNvPr>
          <p:cNvSpPr txBox="1"/>
          <p:nvPr/>
        </p:nvSpPr>
        <p:spPr>
          <a:xfrm>
            <a:off x="1141411" y="2351002"/>
            <a:ext cx="9093896" cy="4524315"/>
          </a:xfrm>
          <a:prstGeom prst="rect">
            <a:avLst/>
          </a:prstGeom>
          <a:noFill/>
        </p:spPr>
        <p:txBody>
          <a:bodyPr wrap="square" rtlCol="0">
            <a:spAutoFit/>
          </a:bodyPr>
          <a:lstStyle/>
          <a:p>
            <a:r>
              <a:rPr lang="nl-NL" dirty="0"/>
              <a:t>16 april: </a:t>
            </a:r>
            <a:br>
              <a:rPr lang="nl-NL" dirty="0"/>
            </a:br>
            <a:r>
              <a:rPr lang="nl-NL" dirty="0"/>
              <a:t>Voorlopige cijfercontrole</a:t>
            </a:r>
          </a:p>
          <a:p>
            <a:pPr marL="285750" indent="-285750">
              <a:buFont typeface="Arial" panose="020B0604020202020204" pitchFamily="34" charset="0"/>
              <a:buChar char="•"/>
            </a:pPr>
            <a:r>
              <a:rPr lang="nl-NL" dirty="0"/>
              <a:t>Dit is de eerste officiële controle van de cijfers tot dat moment.</a:t>
            </a:r>
          </a:p>
          <a:p>
            <a:pPr marL="285750" indent="-285750">
              <a:buFont typeface="Arial" panose="020B0604020202020204" pitchFamily="34" charset="0"/>
              <a:buChar char="•"/>
            </a:pPr>
            <a:r>
              <a:rPr lang="nl-NL" dirty="0"/>
              <a:t>Dit is op school, volgens een 25 minuten rooster, vanaf 13.00 uur.</a:t>
            </a:r>
          </a:p>
          <a:p>
            <a:pPr marL="285750" indent="-285750">
              <a:buFont typeface="Arial" panose="020B0604020202020204" pitchFamily="34" charset="0"/>
              <a:buChar char="•"/>
            </a:pPr>
            <a:r>
              <a:rPr lang="nl-NL" dirty="0"/>
              <a:t>Hier kun je thuis al mee starten door in magister te kijken.</a:t>
            </a:r>
          </a:p>
          <a:p>
            <a:pPr marL="285750" indent="-285750">
              <a:buFont typeface="Arial" panose="020B0604020202020204" pitchFamily="34" charset="0"/>
              <a:buChar char="•"/>
            </a:pPr>
            <a:r>
              <a:rPr lang="nl-NL" dirty="0"/>
              <a:t>Je krijgt je SE cijferlijst, je checkt ook je naam</a:t>
            </a:r>
          </a:p>
          <a:p>
            <a:pPr marL="285750" indent="-285750">
              <a:buFont typeface="Arial" panose="020B0604020202020204" pitchFamily="34" charset="0"/>
              <a:buChar char="•"/>
            </a:pPr>
            <a:r>
              <a:rPr lang="nl-NL" dirty="0"/>
              <a:t>Je noteert wat er nog mist en/of niet klopt</a:t>
            </a:r>
          </a:p>
          <a:p>
            <a:pPr marL="285750" indent="-285750">
              <a:buFont typeface="Arial" panose="020B0604020202020204" pitchFamily="34" charset="0"/>
              <a:buChar char="•"/>
            </a:pPr>
            <a:r>
              <a:rPr lang="nl-NL" dirty="0"/>
              <a:t>Is alles in orde dan kun je ook meteen tekenen voor akkoord.</a:t>
            </a:r>
          </a:p>
          <a:p>
            <a:pPr marL="285750" indent="-285750">
              <a:buFont typeface="Arial" panose="020B0604020202020204" pitchFamily="34" charset="0"/>
              <a:buChar char="•"/>
            </a:pPr>
            <a:endParaRPr lang="nl-NL" dirty="0"/>
          </a:p>
          <a:p>
            <a:r>
              <a:rPr lang="nl-NL" dirty="0"/>
              <a:t>	 </a:t>
            </a:r>
          </a:p>
          <a:p>
            <a:r>
              <a:rPr lang="nl-NL" dirty="0"/>
              <a:t>23 april</a:t>
            </a:r>
          </a:p>
          <a:p>
            <a:r>
              <a:rPr lang="nl-NL" dirty="0"/>
              <a:t>Definitieve cijfercontrole</a:t>
            </a:r>
          </a:p>
          <a:p>
            <a:pPr marL="285750" indent="-285750">
              <a:buFont typeface="Arial" panose="020B0604020202020204" pitchFamily="34" charset="0"/>
              <a:buChar char="•"/>
            </a:pPr>
            <a:r>
              <a:rPr lang="nl-NL" dirty="0"/>
              <a:t>Hier moet alles kloppen (check thuis wanneer je nog wijzigingen verwacht)</a:t>
            </a:r>
          </a:p>
          <a:p>
            <a:pPr marL="285750" indent="-285750">
              <a:buFont typeface="Arial" panose="020B0604020202020204" pitchFamily="34" charset="0"/>
              <a:buChar char="•"/>
            </a:pPr>
            <a:r>
              <a:rPr lang="nl-NL" dirty="0"/>
              <a:t>Je zet een handtekening voor akkoord</a:t>
            </a:r>
          </a:p>
          <a:p>
            <a:endParaRPr lang="nl-NL" dirty="0"/>
          </a:p>
          <a:p>
            <a:endParaRPr lang="nl-NL" dirty="0"/>
          </a:p>
        </p:txBody>
      </p:sp>
    </p:spTree>
    <p:extLst>
      <p:ext uri="{BB962C8B-B14F-4D97-AF65-F5344CB8AC3E}">
        <p14:creationId xmlns:p14="http://schemas.microsoft.com/office/powerpoint/2010/main" val="375685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8DB42-7BCF-B6AD-1981-E83F36339146}"/>
              </a:ext>
            </a:extLst>
          </p:cNvPr>
          <p:cNvSpPr>
            <a:spLocks noGrp="1"/>
          </p:cNvSpPr>
          <p:nvPr>
            <p:ph type="title"/>
          </p:nvPr>
        </p:nvSpPr>
        <p:spPr>
          <a:xfrm>
            <a:off x="1141411" y="1419227"/>
            <a:ext cx="9906000" cy="693658"/>
          </a:xfrm>
        </p:spPr>
        <p:txBody>
          <a:bodyPr/>
          <a:lstStyle/>
          <a:p>
            <a:r>
              <a:rPr lang="nl-NL" dirty="0"/>
              <a:t>Cijfer controle  en akkoordverklaring</a:t>
            </a:r>
          </a:p>
        </p:txBody>
      </p:sp>
      <p:sp>
        <p:nvSpPr>
          <p:cNvPr id="4" name="Tekstvak 3">
            <a:extLst>
              <a:ext uri="{FF2B5EF4-FFF2-40B4-BE49-F238E27FC236}">
                <a16:creationId xmlns:a16="http://schemas.microsoft.com/office/drawing/2014/main" id="{9B329D64-899A-7E94-0732-01C94C14CB3D}"/>
              </a:ext>
            </a:extLst>
          </p:cNvPr>
          <p:cNvSpPr txBox="1"/>
          <p:nvPr/>
        </p:nvSpPr>
        <p:spPr>
          <a:xfrm>
            <a:off x="1141411" y="2658382"/>
            <a:ext cx="9093896" cy="3139321"/>
          </a:xfrm>
          <a:prstGeom prst="rect">
            <a:avLst/>
          </a:prstGeom>
          <a:noFill/>
        </p:spPr>
        <p:txBody>
          <a:bodyPr wrap="square" rtlCol="0">
            <a:spAutoFit/>
          </a:bodyPr>
          <a:lstStyle/>
          <a:p>
            <a:r>
              <a:rPr lang="nl-NL" dirty="0"/>
              <a:t>Uitleg cijfercontrole op magister</a:t>
            </a:r>
          </a:p>
          <a:p>
            <a:endParaRPr lang="nl-NL" dirty="0"/>
          </a:p>
          <a:p>
            <a:pPr marL="342900" indent="-342900">
              <a:buAutoNum type="arabicPeriod"/>
            </a:pPr>
            <a:r>
              <a:rPr lang="nl-NL" dirty="0"/>
              <a:t>Contoleer je SE cijfer van je afgeronde vakken in magister</a:t>
            </a:r>
            <a:br>
              <a:rPr lang="nl-NL" dirty="0"/>
            </a:br>
            <a:r>
              <a:rPr lang="nl-NL" dirty="0"/>
              <a:t>(denk hierbij aan  CKV, </a:t>
            </a:r>
            <a:r>
              <a:rPr lang="nl-NL" dirty="0" err="1"/>
              <a:t>M’leer</a:t>
            </a:r>
            <a:r>
              <a:rPr lang="nl-NL" dirty="0"/>
              <a:t>, BSM, PWS, Literatuur, combinatiecijfer)</a:t>
            </a:r>
            <a:br>
              <a:rPr lang="nl-NL" dirty="0"/>
            </a:br>
            <a:endParaRPr lang="nl-NL" dirty="0"/>
          </a:p>
          <a:p>
            <a:pPr marL="342900" indent="-342900">
              <a:buAutoNum type="arabicPeriod"/>
            </a:pPr>
            <a:r>
              <a:rPr lang="nl-NL" dirty="0"/>
              <a:t>Controleer voor elk vak of je PTA compleet is en of de cijfers in orde zijn.</a:t>
            </a:r>
            <a:br>
              <a:rPr lang="nl-NL" dirty="0"/>
            </a:br>
            <a:r>
              <a:rPr lang="nl-NL" dirty="0"/>
              <a:t>Klopt er iets niet, neem dan meteen contact me je docent op. Ook bij een te hoog cijfer.</a:t>
            </a:r>
            <a:br>
              <a:rPr lang="nl-NL" dirty="0"/>
            </a:br>
            <a:r>
              <a:rPr lang="nl-NL" dirty="0"/>
              <a:t>Alles in orde, dan kan er op de 23</a:t>
            </a:r>
            <a:r>
              <a:rPr lang="nl-NL" baseline="30000" dirty="0"/>
              <a:t>e</a:t>
            </a:r>
            <a:r>
              <a:rPr lang="nl-NL" dirty="0"/>
              <a:t> getekend worden.</a:t>
            </a:r>
          </a:p>
          <a:p>
            <a:pPr marL="342900" indent="-342900">
              <a:buAutoNum type="arabicPeriod"/>
            </a:pPr>
            <a:endParaRPr lang="nl-NL" dirty="0"/>
          </a:p>
          <a:p>
            <a:pPr marL="342900" indent="-342900">
              <a:buAutoNum type="arabicPeriod"/>
            </a:pPr>
            <a:r>
              <a:rPr lang="nl-NL" dirty="0"/>
              <a:t>Uitleg cijfers op magister controleren, hiervoor heb je een mail gehad.</a:t>
            </a:r>
          </a:p>
          <a:p>
            <a:pPr marL="342900" indent="-342900">
              <a:buAutoNum type="arabicPeriod"/>
            </a:pPr>
            <a:endParaRPr lang="nl-NL" dirty="0"/>
          </a:p>
        </p:txBody>
      </p:sp>
    </p:spTree>
    <p:extLst>
      <p:ext uri="{BB962C8B-B14F-4D97-AF65-F5344CB8AC3E}">
        <p14:creationId xmlns:p14="http://schemas.microsoft.com/office/powerpoint/2010/main" val="285675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8DB42-7BCF-B6AD-1981-E83F36339146}"/>
              </a:ext>
            </a:extLst>
          </p:cNvPr>
          <p:cNvSpPr>
            <a:spLocks noGrp="1"/>
          </p:cNvSpPr>
          <p:nvPr>
            <p:ph type="title"/>
          </p:nvPr>
        </p:nvSpPr>
        <p:spPr>
          <a:xfrm>
            <a:off x="1141411" y="1419227"/>
            <a:ext cx="9906000" cy="693658"/>
          </a:xfrm>
        </p:spPr>
        <p:txBody>
          <a:bodyPr/>
          <a:lstStyle/>
          <a:p>
            <a:r>
              <a:rPr lang="nl-NL" dirty="0"/>
              <a:t>Examenboek</a:t>
            </a:r>
          </a:p>
        </p:txBody>
      </p:sp>
      <p:sp>
        <p:nvSpPr>
          <p:cNvPr id="6" name="Tekstvak 5">
            <a:extLst>
              <a:ext uri="{FF2B5EF4-FFF2-40B4-BE49-F238E27FC236}">
                <a16:creationId xmlns:a16="http://schemas.microsoft.com/office/drawing/2014/main" id="{C941DC2D-6448-E1A9-6405-AE3D122FAB60}"/>
              </a:ext>
            </a:extLst>
          </p:cNvPr>
          <p:cNvSpPr txBox="1"/>
          <p:nvPr/>
        </p:nvSpPr>
        <p:spPr>
          <a:xfrm>
            <a:off x="1141411" y="2594498"/>
            <a:ext cx="9973432" cy="3416320"/>
          </a:xfrm>
          <a:prstGeom prst="rect">
            <a:avLst/>
          </a:prstGeom>
          <a:noFill/>
        </p:spPr>
        <p:txBody>
          <a:bodyPr wrap="square" rtlCol="0">
            <a:spAutoFit/>
          </a:bodyPr>
          <a:lstStyle/>
          <a:p>
            <a:pPr marL="285750" indent="-285750">
              <a:buFont typeface="Arial" panose="020B0604020202020204" pitchFamily="34" charset="0"/>
              <a:buChar char="•"/>
            </a:pPr>
            <a:r>
              <a:rPr lang="nl-NL" dirty="0"/>
              <a:t>Lees het examenboek goed door en laat je ouders het ook lezen</a:t>
            </a:r>
            <a:br>
              <a:rPr lang="nl-NL" dirty="0"/>
            </a:br>
            <a:endParaRPr lang="nl-NL" dirty="0"/>
          </a:p>
          <a:p>
            <a:pPr marL="285750" indent="-285750">
              <a:buFont typeface="Arial" panose="020B0604020202020204" pitchFamily="34" charset="0"/>
              <a:buChar char="•"/>
            </a:pPr>
            <a:r>
              <a:rPr lang="nl-NL" dirty="0"/>
              <a:t>Noteer je examentijden. Zie hiervoor </a:t>
            </a:r>
            <a:r>
              <a:rPr lang="nl-NL" dirty="0">
                <a:hlinkClick r:id="rId3"/>
              </a:rPr>
              <a:t>www.mijneindexamen.nl</a:t>
            </a:r>
            <a:r>
              <a:rPr lang="nl-NL" dirty="0"/>
              <a:t> </a:t>
            </a:r>
            <a:br>
              <a:rPr lang="nl-NL" dirty="0"/>
            </a:br>
            <a:endParaRPr lang="nl-NL" dirty="0"/>
          </a:p>
          <a:p>
            <a:pPr marL="285750" indent="-285750">
              <a:buFont typeface="Arial" panose="020B0604020202020204" pitchFamily="34" charset="0"/>
              <a:buChar char="•"/>
            </a:pPr>
            <a:r>
              <a:rPr lang="nl-NL" dirty="0"/>
              <a:t>Kijk welk examennummer je hebt, deze moet je op elk blaadje noteren.</a:t>
            </a:r>
            <a:br>
              <a:rPr lang="nl-NL" dirty="0"/>
            </a:br>
            <a:r>
              <a:rPr lang="nl-NL" dirty="0"/>
              <a:t>Waar vind je dit nummer?</a:t>
            </a:r>
            <a:br>
              <a:rPr lang="nl-NL" dirty="0"/>
            </a:br>
            <a:r>
              <a:rPr lang="nl-NL" dirty="0"/>
              <a:t>* zie magister op je telefoon</a:t>
            </a:r>
            <a:br>
              <a:rPr lang="nl-NL" dirty="0"/>
            </a:br>
            <a:r>
              <a:rPr lang="nl-NL" dirty="0"/>
              <a:t>* dan naar mijn gegevens</a:t>
            </a:r>
            <a:br>
              <a:rPr lang="nl-NL" dirty="0"/>
            </a:br>
            <a:r>
              <a:rPr lang="nl-NL" dirty="0"/>
              <a:t>* dan is het </a:t>
            </a:r>
            <a:r>
              <a:rPr lang="nl-NL" dirty="0" err="1"/>
              <a:t>het</a:t>
            </a:r>
            <a:r>
              <a:rPr lang="nl-NL" dirty="0"/>
              <a:t> een na laatste getal)</a:t>
            </a:r>
            <a:br>
              <a:rPr lang="nl-NL" dirty="0"/>
            </a:br>
            <a:endParaRPr lang="nl-NL" dirty="0"/>
          </a:p>
          <a:p>
            <a:pPr marL="285750" indent="-285750">
              <a:buFont typeface="Arial" panose="020B0604020202020204" pitchFamily="34" charset="0"/>
              <a:buChar char="•"/>
            </a:pPr>
            <a:r>
              <a:rPr lang="nl-NL" dirty="0"/>
              <a:t>Controleer je telefoonnummer (eigen 06 en thuistelefoonnummer) dat in magister staat</a:t>
            </a:r>
            <a:br>
              <a:rPr lang="nl-NL" dirty="0"/>
            </a:br>
            <a:r>
              <a:rPr lang="nl-NL" dirty="0" err="1"/>
              <a:t>ivm</a:t>
            </a:r>
            <a:r>
              <a:rPr lang="nl-NL" dirty="0"/>
              <a:t> bellen bij afwezigheid en/of uitslag van het examen </a:t>
            </a:r>
          </a:p>
        </p:txBody>
      </p:sp>
    </p:spTree>
    <p:extLst>
      <p:ext uri="{BB962C8B-B14F-4D97-AF65-F5344CB8AC3E}">
        <p14:creationId xmlns:p14="http://schemas.microsoft.com/office/powerpoint/2010/main" val="264073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FBCF9-B157-EAA1-DF84-2175D770FA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6FE9C6-11F5-68FA-4995-5D5FFFF29F88}"/>
              </a:ext>
            </a:extLst>
          </p:cNvPr>
          <p:cNvSpPr>
            <a:spLocks noGrp="1"/>
          </p:cNvSpPr>
          <p:nvPr>
            <p:ph type="title"/>
          </p:nvPr>
        </p:nvSpPr>
        <p:spPr>
          <a:xfrm>
            <a:off x="1141411" y="903661"/>
            <a:ext cx="9906000" cy="1013256"/>
          </a:xfrm>
        </p:spPr>
        <p:txBody>
          <a:bodyPr/>
          <a:lstStyle/>
          <a:p>
            <a:r>
              <a:rPr lang="nl-NL" dirty="0"/>
              <a:t>tijdvakken</a:t>
            </a:r>
          </a:p>
        </p:txBody>
      </p:sp>
      <p:sp>
        <p:nvSpPr>
          <p:cNvPr id="3" name="Tekstvak 2">
            <a:extLst>
              <a:ext uri="{FF2B5EF4-FFF2-40B4-BE49-F238E27FC236}">
                <a16:creationId xmlns:a16="http://schemas.microsoft.com/office/drawing/2014/main" id="{54B0E6FC-597F-5847-1CBB-74F5E44E71AB}"/>
              </a:ext>
            </a:extLst>
          </p:cNvPr>
          <p:cNvSpPr txBox="1"/>
          <p:nvPr/>
        </p:nvSpPr>
        <p:spPr>
          <a:xfrm>
            <a:off x="1107695" y="2720957"/>
            <a:ext cx="9973432" cy="2862322"/>
          </a:xfrm>
          <a:prstGeom prst="rect">
            <a:avLst/>
          </a:prstGeom>
          <a:noFill/>
        </p:spPr>
        <p:txBody>
          <a:bodyPr wrap="square" rtlCol="0">
            <a:spAutoFit/>
          </a:bodyPr>
          <a:lstStyle/>
          <a:p>
            <a:r>
              <a:rPr lang="nl-NL" dirty="0"/>
              <a:t>EERSTE TIJDVAK   	(vanaf dinsdag 14 mei tot en met dinsdag 29 mei)</a:t>
            </a:r>
            <a:br>
              <a:rPr lang="nl-NL" dirty="0"/>
            </a:br>
            <a:r>
              <a:rPr lang="nl-NL" dirty="0"/>
              <a:t>	In dit tijdvak maak je al je examens, tenzij je officieel verhinderd bent door bijv. ziekte.</a:t>
            </a:r>
          </a:p>
          <a:p>
            <a:endParaRPr lang="nl-NL" dirty="0"/>
          </a:p>
          <a:p>
            <a:r>
              <a:rPr lang="nl-NL" dirty="0"/>
              <a:t>TWEEDE TIJDVAK	(vanaf dinsdag 18 juni tot en met 25 juni)</a:t>
            </a:r>
          </a:p>
          <a:p>
            <a:r>
              <a:rPr lang="nl-NL" dirty="0"/>
              <a:t>	Hier maak je je herkansing en/of je inhaalexamen(s)</a:t>
            </a:r>
          </a:p>
          <a:p>
            <a:endParaRPr lang="nl-NL" dirty="0"/>
          </a:p>
          <a:p>
            <a:r>
              <a:rPr lang="nl-NL" dirty="0"/>
              <a:t>DERDE TIJDVAK	13 </a:t>
            </a:r>
            <a:r>
              <a:rPr lang="nl-NL" dirty="0" err="1"/>
              <a:t>tm</a:t>
            </a:r>
            <a:r>
              <a:rPr lang="nl-NL" dirty="0"/>
              <a:t> 22 augustus</a:t>
            </a:r>
            <a:br>
              <a:rPr lang="nl-NL" dirty="0"/>
            </a:br>
            <a:r>
              <a:rPr lang="nl-NL" dirty="0"/>
              <a:t>	Hierin maak je alleen een examen als je dat door overmacht niet in TV1 of TV2 hebt kunnen doen</a:t>
            </a:r>
          </a:p>
          <a:p>
            <a:r>
              <a:rPr lang="nl-NL" dirty="0"/>
              <a:t>	Is niet bij ons op school, kan in Groningen zijn, maar ook elders in </a:t>
            </a:r>
            <a:r>
              <a:rPr lang="nl-NL"/>
              <a:t>het land.</a:t>
            </a:r>
            <a:endParaRPr lang="nl-NL" dirty="0"/>
          </a:p>
          <a:p>
            <a:endParaRPr lang="nl-NL" dirty="0"/>
          </a:p>
        </p:txBody>
      </p:sp>
    </p:spTree>
    <p:extLst>
      <p:ext uri="{BB962C8B-B14F-4D97-AF65-F5344CB8AC3E}">
        <p14:creationId xmlns:p14="http://schemas.microsoft.com/office/powerpoint/2010/main" val="45383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D154-3A65-B694-91AF-3B913CF0AD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BCFB01-FE57-54DA-B72F-6EF8DEE1C789}"/>
              </a:ext>
            </a:extLst>
          </p:cNvPr>
          <p:cNvSpPr>
            <a:spLocks noGrp="1"/>
          </p:cNvSpPr>
          <p:nvPr>
            <p:ph type="title"/>
          </p:nvPr>
        </p:nvSpPr>
        <p:spPr>
          <a:xfrm>
            <a:off x="1175127" y="991210"/>
            <a:ext cx="9906000" cy="1013256"/>
          </a:xfrm>
        </p:spPr>
        <p:txBody>
          <a:bodyPr/>
          <a:lstStyle/>
          <a:p>
            <a:r>
              <a:rPr lang="nl-NL" dirty="0"/>
              <a:t>Belangrijke data examens</a:t>
            </a:r>
          </a:p>
        </p:txBody>
      </p:sp>
      <p:sp>
        <p:nvSpPr>
          <p:cNvPr id="3" name="Tekstvak 2">
            <a:extLst>
              <a:ext uri="{FF2B5EF4-FFF2-40B4-BE49-F238E27FC236}">
                <a16:creationId xmlns:a16="http://schemas.microsoft.com/office/drawing/2014/main" id="{DA582FE5-7091-6A00-E25B-99BFB5E24FB7}"/>
              </a:ext>
            </a:extLst>
          </p:cNvPr>
          <p:cNvSpPr txBox="1"/>
          <p:nvPr/>
        </p:nvSpPr>
        <p:spPr>
          <a:xfrm>
            <a:off x="1175127" y="2151957"/>
            <a:ext cx="9973432" cy="4247317"/>
          </a:xfrm>
          <a:prstGeom prst="rect">
            <a:avLst/>
          </a:prstGeom>
          <a:noFill/>
        </p:spPr>
        <p:txBody>
          <a:bodyPr wrap="square" rtlCol="0">
            <a:spAutoFit/>
          </a:bodyPr>
          <a:lstStyle/>
          <a:p>
            <a:r>
              <a:rPr lang="nl-NL" sz="2400" dirty="0"/>
              <a:t>14 mei 	Start eerste tijdvak</a:t>
            </a:r>
          </a:p>
          <a:p>
            <a:endParaRPr lang="nl-NL" sz="2400" dirty="0"/>
          </a:p>
          <a:p>
            <a:r>
              <a:rPr lang="nl-NL" sz="2400" dirty="0"/>
              <a:t>12 juni 		Uitslag eerste tijdvak</a:t>
            </a:r>
          </a:p>
          <a:p>
            <a:endParaRPr lang="nl-NL" sz="2400" dirty="0"/>
          </a:p>
          <a:p>
            <a:r>
              <a:rPr lang="nl-NL" sz="2400" dirty="0"/>
              <a:t>19 juni		Start tweede tijdvak</a:t>
            </a:r>
          </a:p>
          <a:p>
            <a:endParaRPr lang="nl-NL" sz="2400" dirty="0"/>
          </a:p>
          <a:p>
            <a:r>
              <a:rPr lang="nl-NL" sz="2400" dirty="0"/>
              <a:t>  2 juli		Uitslag tweede tijdvak</a:t>
            </a:r>
            <a:r>
              <a:rPr lang="nl-NL" dirty="0"/>
              <a:t>		</a:t>
            </a:r>
          </a:p>
          <a:p>
            <a:endParaRPr lang="nl-NL" dirty="0"/>
          </a:p>
          <a:p>
            <a:r>
              <a:rPr lang="nl-NL" sz="2400" dirty="0"/>
              <a:t>  9 juli		Diplomering HAVO (half 4 en half 8)</a:t>
            </a:r>
          </a:p>
          <a:p>
            <a:r>
              <a:rPr lang="nl-NL" sz="2400" dirty="0"/>
              <a:t>10 juli		Diplomering VWO (half 4 en half 8)</a:t>
            </a:r>
          </a:p>
          <a:p>
            <a:endParaRPr lang="nl-NL" dirty="0"/>
          </a:p>
          <a:p>
            <a:endParaRPr lang="nl-NL" dirty="0"/>
          </a:p>
        </p:txBody>
      </p:sp>
    </p:spTree>
    <p:extLst>
      <p:ext uri="{BB962C8B-B14F-4D97-AF65-F5344CB8AC3E}">
        <p14:creationId xmlns:p14="http://schemas.microsoft.com/office/powerpoint/2010/main" val="3226031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Office_50521286_TF22898775_Win32" id="{1A06E0FF-AA02-4C18-8EC3-955A639AB09E}" vid="{46F3BD93-8806-432E-8A8F-96408F9436D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18BD99-41E9-467C-9777-74587F831718}">
  <ds:schemaRefs>
    <ds:schemaRef ds:uri="http://schemas.microsoft.com/office/2006/metadata/properties"/>
    <ds:schemaRef ds:uri="http://schemas.microsoft.com/office/2006/documentManagement/types"/>
    <ds:schemaRef ds:uri="16c05727-aa75-4e4a-9b5f-8a80a1165891"/>
    <ds:schemaRef ds:uri="http://www.w3.org/XML/1998/namespace"/>
    <ds:schemaRef ds:uri="http://purl.org/dc/elements/1.1/"/>
    <ds:schemaRef ds:uri="http://purl.org/dc/dcmitype/"/>
    <ds:schemaRef ds:uri="http://schemas.openxmlformats.org/package/2006/metadata/core-properties"/>
    <ds:schemaRef ds:uri="http://purl.org/dc/term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03EF818-EDF6-480C-9B86-0A3B979BCCF0}">
  <ds:schemaRefs>
    <ds:schemaRef ds:uri="http://schemas.microsoft.com/sharepoint/v3/contenttype/forms"/>
  </ds:schemaRefs>
</ds:datastoreItem>
</file>

<file path=customXml/itemProps3.xml><?xml version="1.0" encoding="utf-8"?>
<ds:datastoreItem xmlns:ds="http://schemas.openxmlformats.org/officeDocument/2006/customXml" ds:itemID="{4C8C32A8-E4D9-473C-833A-8950C6E7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ontwerp</Template>
  <TotalTime>1</TotalTime>
  <Words>2375</Words>
  <Application>Microsoft Office PowerPoint</Application>
  <PresentationFormat>Breedbeeld</PresentationFormat>
  <Paragraphs>384</Paragraphs>
  <Slides>34</Slides>
  <Notes>34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34</vt:i4>
      </vt:variant>
    </vt:vector>
  </HeadingPairs>
  <TitlesOfParts>
    <vt:vector size="38" baseType="lpstr">
      <vt:lpstr>Arial</vt:lpstr>
      <vt:lpstr>Calibri</vt:lpstr>
      <vt:lpstr>Tw Cen MT</vt:lpstr>
      <vt:lpstr>Circuit</vt:lpstr>
      <vt:lpstr> </vt:lpstr>
      <vt:lpstr>Wat gaan we doen?</vt:lpstr>
      <vt:lpstr>Laatste loodjes</vt:lpstr>
      <vt:lpstr>Montessori certificaat</vt:lpstr>
      <vt:lpstr>Cijfercontrole  en akkoordverklaring</vt:lpstr>
      <vt:lpstr>Cijfer controle  en akkoordverklaring</vt:lpstr>
      <vt:lpstr>Examenboek</vt:lpstr>
      <vt:lpstr>tijdvakken</vt:lpstr>
      <vt:lpstr>Belangrijke data examens</vt:lpstr>
      <vt:lpstr>Waar vinden de examens plaats?</vt:lpstr>
      <vt:lpstr>Wat doe je als je verhinderd bent bij het examen?</vt:lpstr>
      <vt:lpstr>Wat neem je mee?</vt:lpstr>
      <vt:lpstr>Grafische rekenmachine</vt:lpstr>
      <vt:lpstr>Tijden van de examens</vt:lpstr>
      <vt:lpstr>Binnenkomst</vt:lpstr>
      <vt:lpstr>15 minuten voor de Start van het examen</vt:lpstr>
      <vt:lpstr>15 minuten voor de Start van het examen, vervolg</vt:lpstr>
      <vt:lpstr>Denk aan het volgende:</vt:lpstr>
      <vt:lpstr>Vlak voor de Start van het examen</vt:lpstr>
      <vt:lpstr>Tijdens het examen</vt:lpstr>
      <vt:lpstr>Tijdens het examen</vt:lpstr>
      <vt:lpstr>Klaar met je examen?</vt:lpstr>
      <vt:lpstr>Einde examen (incl. laatste 15 minuten)</vt:lpstr>
      <vt:lpstr>schrijf je op de laptop?</vt:lpstr>
      <vt:lpstr>Opgaven mee naar huis?</vt:lpstr>
      <vt:lpstr>Klachten?</vt:lpstr>
      <vt:lpstr>Uitslag examen</vt:lpstr>
      <vt:lpstr>Herkansen?</vt:lpstr>
      <vt:lpstr>Herprofileren?</vt:lpstr>
      <vt:lpstr>Boeken en kluissleutel</vt:lpstr>
      <vt:lpstr>handige sites</vt:lpstr>
      <vt:lpstr>Belangrijk voor nu</vt:lpstr>
      <vt:lpstr>Last but not least</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Fenna de Groot</dc:creator>
  <cp:lastModifiedBy>Marina Kazemier - Winkel</cp:lastModifiedBy>
  <cp:revision>30</cp:revision>
  <cp:lastPrinted>2024-03-26T15:31:11Z</cp:lastPrinted>
  <dcterms:created xsi:type="dcterms:W3CDTF">2024-03-14T10:42:13Z</dcterms:created>
  <dcterms:modified xsi:type="dcterms:W3CDTF">2024-04-09T15:08:05Z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